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1"/>
  </p:notesMasterIdLst>
  <p:handoutMasterIdLst>
    <p:handoutMasterId r:id="rId22"/>
  </p:handoutMasterIdLst>
  <p:sldIdLst>
    <p:sldId id="256" r:id="rId2"/>
    <p:sldId id="259" r:id="rId3"/>
    <p:sldId id="261" r:id="rId4"/>
    <p:sldId id="260" r:id="rId5"/>
    <p:sldId id="258" r:id="rId6"/>
    <p:sldId id="262" r:id="rId7"/>
    <p:sldId id="263" r:id="rId8"/>
    <p:sldId id="265" r:id="rId9"/>
    <p:sldId id="267" r:id="rId10"/>
    <p:sldId id="269" r:id="rId11"/>
    <p:sldId id="275" r:id="rId12"/>
    <p:sldId id="276" r:id="rId13"/>
    <p:sldId id="277" r:id="rId14"/>
    <p:sldId id="270" r:id="rId15"/>
    <p:sldId id="271" r:id="rId16"/>
    <p:sldId id="273" r:id="rId17"/>
    <p:sldId id="274" r:id="rId18"/>
    <p:sldId id="257" r:id="rId19"/>
    <p:sldId id="278"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 Wo" initials="CW" lastIdx="1" clrIdx="0">
    <p:extLst>
      <p:ext uri="{19B8F6BF-5375-455C-9EA6-DF929625EA0E}">
        <p15:presenceInfo xmlns:p15="http://schemas.microsoft.com/office/powerpoint/2012/main" userId="067bc4b7adbfa4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58162" autoAdjust="0"/>
  </p:normalViewPr>
  <p:slideViewPr>
    <p:cSldViewPr snapToGrid="0">
      <p:cViewPr varScale="1">
        <p:scale>
          <a:sx n="52" d="100"/>
          <a:sy n="52" d="100"/>
        </p:scale>
        <p:origin x="1776" y="38"/>
      </p:cViewPr>
      <p:guideLst/>
    </p:cSldViewPr>
  </p:slideViewPr>
  <p:outlineViewPr>
    <p:cViewPr>
      <p:scale>
        <a:sx n="33" d="100"/>
        <a:sy n="33" d="100"/>
      </p:scale>
      <p:origin x="0" y="-782"/>
    </p:cViewPr>
  </p:outlineViewPr>
  <p:notesTextViewPr>
    <p:cViewPr>
      <p:scale>
        <a:sx n="1" d="1"/>
        <a:sy n="1" d="1"/>
      </p:scale>
      <p:origin x="0" y="0"/>
    </p:cViewPr>
  </p:notesTextViewPr>
  <p:sorterViewPr>
    <p:cViewPr>
      <p:scale>
        <a:sx n="100" d="100"/>
        <a:sy n="100" d="100"/>
      </p:scale>
      <p:origin x="0" y="-1723"/>
    </p:cViewPr>
  </p:sorterViewPr>
  <p:notesViewPr>
    <p:cSldViewPr snapToGrid="0">
      <p:cViewPr varScale="1">
        <p:scale>
          <a:sx n="68" d="100"/>
          <a:sy n="68" d="100"/>
        </p:scale>
        <p:origin x="310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4-08T14:04:20.861"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7F0988-4985-4C01-B648-7FC155B10556}" type="doc">
      <dgm:prSet loTypeId="urn:diagrams.loki3.com/BracketList" loCatId="list" qsTypeId="urn:microsoft.com/office/officeart/2005/8/quickstyle/3d4" qsCatId="3D" csTypeId="urn:microsoft.com/office/officeart/2005/8/colors/accent6_5" csCatId="accent6" phldr="1"/>
      <dgm:spPr/>
      <dgm:t>
        <a:bodyPr/>
        <a:lstStyle/>
        <a:p>
          <a:endParaRPr lang="en-US"/>
        </a:p>
      </dgm:t>
    </dgm:pt>
    <dgm:pt modelId="{C2BA5BAC-CB5F-4557-9803-5870E3C4F9F2}">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Yogi Bear has never liked picnic baskets</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0F05BA9C-74A0-4F6C-B4AA-494D82F64E6F}" type="parTrans" cxnId="{5DE724BD-AE8B-4E05-B3C1-B06870140216}">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CEB24569-C147-4C93-95CD-74D661B5BBBA}" type="sibTrans" cxnId="{5DE724BD-AE8B-4E05-B3C1-B06870140216}">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7697F3EA-DC7B-4F53-B833-42B784D3201D}">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Netflix will change the Earth’s climate</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57DC11D6-53A0-4385-B755-612514E02F55}" type="parTrans" cxnId="{81028196-AAA9-4186-8D4D-9147DAC2A729}">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9DA93B47-1827-4583-B34E-7A05752E9A8E}" type="sibTrans" cxnId="{81028196-AAA9-4186-8D4D-9147DAC2A729}">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A5E0BCDD-6F52-4603-950B-55C42EC487BA}">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Billiard Pool Players will wipe out America’s goat population</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21AF657E-8919-4991-A015-C87D388DEE3A}" type="parTrans" cxnId="{94131308-1075-4EA2-ACC0-A882F07620E8}">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7495E64C-A015-4495-8442-841BBA1201EF}" type="sibTrans" cxnId="{94131308-1075-4EA2-ACC0-A882F07620E8}">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192BA823-685F-41E2-B33C-8A717BED90FD}">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Too many users cause a worldwide blackout</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7B80227B-17E4-4831-BA45-64223D667812}" type="parTrans" cxnId="{C957D5E5-F548-4817-BCB4-733906868444}">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91DEBA5A-340B-477A-9C1D-FE331FEF3C9F}" type="sibTrans" cxnId="{C957D5E5-F548-4817-BCB4-733906868444}">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984DBA69-5CD0-44DB-85AA-3170D5FFC990}">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Scientists try to find new energy sources to prevent a permanent blackout</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04DBC372-995D-480A-BD48-E73023409039}" type="parTrans" cxnId="{D596808B-40D2-4C02-A650-59FBDEFC8E53}">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40DE7581-4350-464C-B5A4-F9EAD0B152BE}" type="sibTrans" cxnId="{D596808B-40D2-4C02-A650-59FBDEFC8E53}">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A2F2FF6E-6CC1-425F-84E5-E2CE68302A36}">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Try to harvest energy from the Sun, end up causing it to go Supernova</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9D3ABBC9-CB2D-482C-91C5-46C8A974D931}" type="parTrans" cxnId="{D621CBB5-B9F8-4130-B61E-F2A4E1E7BFCF}">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9E2B480A-2AED-4888-A1C1-BB606711C6E0}" type="sibTrans" cxnId="{D621CBB5-B9F8-4130-B61E-F2A4E1E7BFCF}">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EEC5DD9C-104F-4650-948C-2A902DE0AA8C}">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Climate changes, plants die, Armageddon</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6DA6A2E3-CA84-45B9-A336-58D22475E749}" type="parTrans" cxnId="{3117FE4E-98B9-4DF4-8D2C-DB598E83BB0B}">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CB175BB0-12E6-4A84-932A-14A7EE20EC2D}" type="sibTrans" cxnId="{3117FE4E-98B9-4DF4-8D2C-DB598E83BB0B}">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14F5B4F2-6FFF-4D1F-98D9-37768467577D}">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Jesus and Big Foot are one in the same</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61C1EF81-1BAC-4231-B94D-D2B00BE9AD6F}" type="parTrans" cxnId="{2543738F-336E-419D-83AF-E4582E0A1C16}">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1379C6CA-26B6-4D38-A262-BA244C96B475}" type="sibTrans" cxnId="{2543738F-336E-419D-83AF-E4582E0A1C16}">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CB34CE83-E7A6-4AD4-9ACB-56D728C0AB01}">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Jesus disguised himself as the Easter Bunny to be present at own resurrection celebrations</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32D6200E-8E5D-423A-AF6B-915B15C4A378}" type="parTrans" cxnId="{596536CC-384F-40E1-8EAB-977393C0CF0E}">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1E915EBE-AD8E-4573-AF39-BEA34B64575C}" type="sibTrans" cxnId="{596536CC-384F-40E1-8EAB-977393C0CF0E}">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C59A6C5D-19DE-45C8-ABC8-33470A59F9DD}">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Did this too many times, got stuck in an in-between state</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C00F92E4-F911-4EAC-B3B7-6F33E7557FD8}" type="parTrans" cxnId="{6CEE4706-3A2B-4513-B6E0-A1706462A449}">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243070B8-1036-460B-B985-1DA5FE66B7B5}" type="sibTrans" cxnId="{6CEE4706-3A2B-4513-B6E0-A1706462A449}">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9E4E399D-01CE-4C2F-BB3A-D2A04DDB5021}">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Became mix of animal, man and god </a:t>
          </a:r>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sym typeface="Wingdings" panose="05000000000000000000" pitchFamily="2" charset="2"/>
            </a:rPr>
            <a:t> Big Foot</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B814EC8C-6D8B-402C-9DD2-38E9A44B3B35}" type="parTrans" cxnId="{DB7F004A-493E-45C9-8E26-E7EF75E66215}">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473286DA-5376-498A-9D2A-48694F3FC099}" type="sibTrans" cxnId="{DB7F004A-493E-45C9-8E26-E7EF75E66215}">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A4F9FC7E-0808-461C-8F7E-3E1EC059F8E9}">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Allergic to bamboo</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85753D30-B864-4D42-A244-66027BD72FA5}" type="parTrans" cxnId="{0D387FA0-28AB-410B-AEC0-90FC0AB7F4EF}">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62897DC9-8EEF-4844-B4F4-BA013A52F103}" type="sibTrans" cxnId="{0D387FA0-28AB-410B-AEC0-90FC0AB7F4EF}">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2B198ACF-4CC6-4844-BAE8-E0039DA0774E}">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Preferred a pot, but since he was not Winne the Pooh the Ranger stole Yogi’s pot and kept it for himself</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804084D4-36B2-43BB-8D8A-89F783257B23}" type="parTrans" cxnId="{1F94A51B-6234-40AC-B5FE-8D6D4D336DF8}">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904B06F3-3900-4B59-87F4-265FC3B90577}" type="sibTrans" cxnId="{1F94A51B-6234-40AC-B5FE-8D6D4D336DF8}">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CD38D637-6D44-4A35-A56F-EB03689DCE9C}">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Yogi had to resort to taking picnic baskets hoping for goodies</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2671CA1F-464E-47CB-856D-1375B9F5D4F2}" type="parTrans" cxnId="{6B86A228-330C-4A66-970A-C738561207F0}">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B7C2C5D4-8593-4052-8226-B0D53F54AA1A}" type="sibTrans" cxnId="{6B86A228-330C-4A66-970A-C738561207F0}">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31274EDA-D67B-42E0-AD84-5011AA3A784A}">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The Ranger </a:t>
          </a:r>
          <a:r>
            <a:rPr lang="en-US" sz="1600" b="1" dirty="0" smtClean="0">
              <a:latin typeface="Baskerville Old Face" panose="02020602080505020303" pitchFamily="18" charset="0"/>
              <a:ea typeface="Microsoft Himalaya" panose="01010100010101010101" pitchFamily="2" charset="0"/>
              <a:cs typeface="Microsoft Himalaya" panose="01010100010101010101" pitchFamily="2" charset="0"/>
            </a:rPr>
            <a:t>talked</a:t>
          </a:r>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 to and stole from a bear.. Do you really think it was over a pot and not pot?</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3BA7F5A6-6C88-4E2E-ABE7-50100657F4E4}" type="parTrans" cxnId="{58BE4FCC-9F8C-402A-9811-CDF314BE302E}">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E5F1482C-A303-494E-9EF6-7B49107750D5}" type="sibTrans" cxnId="{58BE4FCC-9F8C-402A-9811-CDF314BE302E}">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0B8F3021-F76E-41C9-967A-CAFB383F9203}">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Shooting pool requires concentration, both eyes open, ability to line up a shot, and stay calm under pressure</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DD363438-E7E3-406E-ACB2-E475ABCA74D5}" type="parTrans" cxnId="{5D407B4D-7CA9-4C6B-9F1F-1E18F240FB96}">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CACDBF95-3CE5-4B56-94C1-9A21778E6AC8}" type="sibTrans" cxnId="{5D407B4D-7CA9-4C6B-9F1F-1E18F240FB96}">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78E75104-C4A8-4379-9F9D-DB108F9E832C}">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Pool players will become the best shots in the nation</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5D985EB1-0B07-4B08-AE29-3FF535B964AD}" type="parTrans" cxnId="{45C0F3B5-A912-4E90-8C72-81795816E6CC}">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713732E7-BC8A-4146-A0E6-7CCC7D6F8A54}" type="sibTrans" cxnId="{45C0F3B5-A912-4E90-8C72-81795816E6CC}">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7C593BF4-8547-48C8-90FC-AE475EB9EE9F}">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Pool players drink a lot of beer, goats keep eating the barley</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815302B5-6AFF-4DE6-BA87-8A83F30CB838}" type="parTrans" cxnId="{1FDD032F-6B8F-4168-82B7-07E613726D28}">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E1605924-8C98-47E3-AA54-4AC3F2F58F91}" type="sibTrans" cxnId="{1FDD032F-6B8F-4168-82B7-07E613726D28}">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DB8A6C4E-0BA8-4F17-A28D-4DB2054AC3C2}">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Pool players will shoot all the goats to help beer production</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A914C654-BEC1-4FBD-B70C-B4FDBEE45A82}" type="parTrans" cxnId="{19D3D96F-3E5D-4394-A8DE-B51D596801EC}">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A4C3E465-FA5F-48DA-ADBD-FDA154369CF5}" type="sibTrans" cxnId="{19D3D96F-3E5D-4394-A8DE-B51D596801EC}">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A27BD093-7B2F-4249-B70B-B3CA3E024E2A}">
      <dgm:prSet phldrT="[Text]" custT="1"/>
      <dgm:spPr/>
      <dgm:t>
        <a:bodyPr/>
        <a:lstStyle/>
        <a:p>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Fictional/Folk Lore characters are actually people from the Bible</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7259B7F0-C4B1-4174-968C-2AF279ACDF26}" type="parTrans" cxnId="{B935D865-5E7A-46BF-BBCA-C776330130C1}">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700687C2-B588-41ED-B485-AC398F6943C5}" type="sibTrans" cxnId="{B935D865-5E7A-46BF-BBCA-C776330130C1}">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DCC1C214-3246-4D47-A7A2-63C0E4CCD674}">
      <dgm:prSet phldrT="[Text]" custT="1"/>
      <dgm:spPr/>
      <dgm:t>
        <a:bodyPr/>
        <a:lstStyle/>
        <a:p>
          <a:r>
            <a:rPr lang="en-US" sz="1600" dirty="0" err="1" smtClean="0">
              <a:latin typeface="Baskerville Old Face" panose="02020602080505020303" pitchFamily="18" charset="0"/>
              <a:ea typeface="Microsoft Himalaya" panose="01010100010101010101" pitchFamily="2" charset="0"/>
              <a:cs typeface="Microsoft Himalaya" panose="01010100010101010101" pitchFamily="2" charset="0"/>
            </a:rPr>
            <a:t>Chupacabra</a:t>
          </a:r>
          <a:r>
            <a:rPr lang="en-US" sz="1600" dirty="0" smtClean="0">
              <a:latin typeface="Baskerville Old Face" panose="02020602080505020303" pitchFamily="18" charset="0"/>
              <a:ea typeface="Microsoft Himalaya" panose="01010100010101010101" pitchFamily="2" charset="0"/>
              <a:cs typeface="Microsoft Himalaya" panose="01010100010101010101" pitchFamily="2" charset="0"/>
            </a:rPr>
            <a:t>, aliens, loch ness monster, jersey devil, moth man</a:t>
          </a:r>
          <a:endParaRPr lang="en-US" sz="1600" dirty="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022CF300-E442-48DD-AF11-9D427E9473FE}" type="parTrans" cxnId="{A8FCDD2F-2AFD-4CB0-9CC3-ECC2E57B8449}">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94F49028-6F6D-45AC-BD9E-0257F853D70D}" type="sibTrans" cxnId="{A8FCDD2F-2AFD-4CB0-9CC3-ECC2E57B8449}">
      <dgm:prSet/>
      <dgm:spPr/>
      <dgm:t>
        <a:bodyPr/>
        <a:lstStyle/>
        <a:p>
          <a:endParaRPr lang="en-US" sz="2800">
            <a:latin typeface="Baskerville Old Face" panose="02020602080505020303" pitchFamily="18" charset="0"/>
            <a:ea typeface="Microsoft Himalaya" panose="01010100010101010101" pitchFamily="2" charset="0"/>
            <a:cs typeface="Microsoft Himalaya" panose="01010100010101010101" pitchFamily="2" charset="0"/>
          </a:endParaRPr>
        </a:p>
      </dgm:t>
    </dgm:pt>
    <dgm:pt modelId="{8F0B32EC-487A-4436-B0C0-C5875CC68B0E}" type="pres">
      <dgm:prSet presAssocID="{C97F0988-4985-4C01-B648-7FC155B10556}" presName="Name0" presStyleCnt="0">
        <dgm:presLayoutVars>
          <dgm:dir/>
          <dgm:animLvl val="lvl"/>
          <dgm:resizeHandles val="exact"/>
        </dgm:presLayoutVars>
      </dgm:prSet>
      <dgm:spPr/>
      <dgm:t>
        <a:bodyPr/>
        <a:lstStyle/>
        <a:p>
          <a:endParaRPr lang="en-US"/>
        </a:p>
      </dgm:t>
    </dgm:pt>
    <dgm:pt modelId="{1E5A6610-030C-4E33-96E0-FF6FFF1E383E}" type="pres">
      <dgm:prSet presAssocID="{14F5B4F2-6FFF-4D1F-98D9-37768467577D}" presName="linNode" presStyleCnt="0"/>
      <dgm:spPr/>
    </dgm:pt>
    <dgm:pt modelId="{085188B5-22BC-476F-84F3-D81874BBD0DF}" type="pres">
      <dgm:prSet presAssocID="{14F5B4F2-6FFF-4D1F-98D9-37768467577D}" presName="parTx" presStyleLbl="revTx" presStyleIdx="0" presStyleCnt="5">
        <dgm:presLayoutVars>
          <dgm:chMax val="1"/>
          <dgm:bulletEnabled val="1"/>
        </dgm:presLayoutVars>
      </dgm:prSet>
      <dgm:spPr/>
      <dgm:t>
        <a:bodyPr/>
        <a:lstStyle/>
        <a:p>
          <a:endParaRPr lang="en-US"/>
        </a:p>
      </dgm:t>
    </dgm:pt>
    <dgm:pt modelId="{7AB8A305-150D-4EF0-9622-178DFA6BDADC}" type="pres">
      <dgm:prSet presAssocID="{14F5B4F2-6FFF-4D1F-98D9-37768467577D}" presName="bracket" presStyleLbl="parChTrans1D1" presStyleIdx="0" presStyleCnt="5"/>
      <dgm:spPr/>
    </dgm:pt>
    <dgm:pt modelId="{3F072F05-C9FF-4B03-BD7D-5D42017CE0BC}" type="pres">
      <dgm:prSet presAssocID="{14F5B4F2-6FFF-4D1F-98D9-37768467577D}" presName="spH" presStyleCnt="0"/>
      <dgm:spPr/>
    </dgm:pt>
    <dgm:pt modelId="{74D282F1-44CF-4D24-A960-AC0E084C513D}" type="pres">
      <dgm:prSet presAssocID="{14F5B4F2-6FFF-4D1F-98D9-37768467577D}" presName="desTx" presStyleLbl="node1" presStyleIdx="0" presStyleCnt="5">
        <dgm:presLayoutVars>
          <dgm:bulletEnabled val="1"/>
        </dgm:presLayoutVars>
      </dgm:prSet>
      <dgm:spPr/>
      <dgm:t>
        <a:bodyPr/>
        <a:lstStyle/>
        <a:p>
          <a:endParaRPr lang="en-US"/>
        </a:p>
      </dgm:t>
    </dgm:pt>
    <dgm:pt modelId="{A24361B1-5E4F-49AC-8988-837251055173}" type="pres">
      <dgm:prSet presAssocID="{1379C6CA-26B6-4D38-A262-BA244C96B475}" presName="spV" presStyleCnt="0"/>
      <dgm:spPr/>
    </dgm:pt>
    <dgm:pt modelId="{438B92A1-B49B-44C3-8644-380C22D137A9}" type="pres">
      <dgm:prSet presAssocID="{C2BA5BAC-CB5F-4557-9803-5870E3C4F9F2}" presName="linNode" presStyleCnt="0"/>
      <dgm:spPr/>
    </dgm:pt>
    <dgm:pt modelId="{94F85F57-96A4-4165-8543-C538CD2D94A2}" type="pres">
      <dgm:prSet presAssocID="{C2BA5BAC-CB5F-4557-9803-5870E3C4F9F2}" presName="parTx" presStyleLbl="revTx" presStyleIdx="1" presStyleCnt="5">
        <dgm:presLayoutVars>
          <dgm:chMax val="1"/>
          <dgm:bulletEnabled val="1"/>
        </dgm:presLayoutVars>
      </dgm:prSet>
      <dgm:spPr/>
      <dgm:t>
        <a:bodyPr/>
        <a:lstStyle/>
        <a:p>
          <a:endParaRPr lang="en-US"/>
        </a:p>
      </dgm:t>
    </dgm:pt>
    <dgm:pt modelId="{E321C9DE-B4C2-4B59-B720-CC83CED830DC}" type="pres">
      <dgm:prSet presAssocID="{C2BA5BAC-CB5F-4557-9803-5870E3C4F9F2}" presName="bracket" presStyleLbl="parChTrans1D1" presStyleIdx="1" presStyleCnt="5"/>
      <dgm:spPr/>
    </dgm:pt>
    <dgm:pt modelId="{AD349668-5D2C-43ED-A82E-1F54ED96DC82}" type="pres">
      <dgm:prSet presAssocID="{C2BA5BAC-CB5F-4557-9803-5870E3C4F9F2}" presName="spH" presStyleCnt="0"/>
      <dgm:spPr/>
    </dgm:pt>
    <dgm:pt modelId="{8E285B5E-4567-4B5E-806C-54846BB68123}" type="pres">
      <dgm:prSet presAssocID="{C2BA5BAC-CB5F-4557-9803-5870E3C4F9F2}" presName="desTx" presStyleLbl="node1" presStyleIdx="1" presStyleCnt="5">
        <dgm:presLayoutVars>
          <dgm:bulletEnabled val="1"/>
        </dgm:presLayoutVars>
      </dgm:prSet>
      <dgm:spPr/>
      <dgm:t>
        <a:bodyPr/>
        <a:lstStyle/>
        <a:p>
          <a:endParaRPr lang="en-US"/>
        </a:p>
      </dgm:t>
    </dgm:pt>
    <dgm:pt modelId="{2795E94E-A14B-4736-965F-D1FB0534DAD9}" type="pres">
      <dgm:prSet presAssocID="{CEB24569-C147-4C93-95CD-74D661B5BBBA}" presName="spV" presStyleCnt="0"/>
      <dgm:spPr/>
    </dgm:pt>
    <dgm:pt modelId="{7BAF6C9B-6724-4580-B760-2D631244BFC9}" type="pres">
      <dgm:prSet presAssocID="{7697F3EA-DC7B-4F53-B833-42B784D3201D}" presName="linNode" presStyleCnt="0"/>
      <dgm:spPr/>
    </dgm:pt>
    <dgm:pt modelId="{3381DBF4-55DA-4DCA-BAEF-17221BF2B77F}" type="pres">
      <dgm:prSet presAssocID="{7697F3EA-DC7B-4F53-B833-42B784D3201D}" presName="parTx" presStyleLbl="revTx" presStyleIdx="2" presStyleCnt="5">
        <dgm:presLayoutVars>
          <dgm:chMax val="1"/>
          <dgm:bulletEnabled val="1"/>
        </dgm:presLayoutVars>
      </dgm:prSet>
      <dgm:spPr/>
      <dgm:t>
        <a:bodyPr/>
        <a:lstStyle/>
        <a:p>
          <a:endParaRPr lang="en-US"/>
        </a:p>
      </dgm:t>
    </dgm:pt>
    <dgm:pt modelId="{314007B7-77F0-4AAC-BB24-8E8C7D8A6B06}" type="pres">
      <dgm:prSet presAssocID="{7697F3EA-DC7B-4F53-B833-42B784D3201D}" presName="bracket" presStyleLbl="parChTrans1D1" presStyleIdx="2" presStyleCnt="5"/>
      <dgm:spPr/>
    </dgm:pt>
    <dgm:pt modelId="{FCF22C6C-2189-4CD2-8A04-245AEE0ED295}" type="pres">
      <dgm:prSet presAssocID="{7697F3EA-DC7B-4F53-B833-42B784D3201D}" presName="spH" presStyleCnt="0"/>
      <dgm:spPr/>
    </dgm:pt>
    <dgm:pt modelId="{6D5CEE25-7D31-4F6E-AB37-16D57DE4728D}" type="pres">
      <dgm:prSet presAssocID="{7697F3EA-DC7B-4F53-B833-42B784D3201D}" presName="desTx" presStyleLbl="node1" presStyleIdx="2" presStyleCnt="5">
        <dgm:presLayoutVars>
          <dgm:bulletEnabled val="1"/>
        </dgm:presLayoutVars>
      </dgm:prSet>
      <dgm:spPr/>
      <dgm:t>
        <a:bodyPr/>
        <a:lstStyle/>
        <a:p>
          <a:endParaRPr lang="en-US"/>
        </a:p>
      </dgm:t>
    </dgm:pt>
    <dgm:pt modelId="{4BF87E60-A81C-42B8-A50E-77EA03FE26D7}" type="pres">
      <dgm:prSet presAssocID="{9DA93B47-1827-4583-B34E-7A05752E9A8E}" presName="spV" presStyleCnt="0"/>
      <dgm:spPr/>
    </dgm:pt>
    <dgm:pt modelId="{D9C532D8-7059-4056-8B34-F2C7088D7CD7}" type="pres">
      <dgm:prSet presAssocID="{A5E0BCDD-6F52-4603-950B-55C42EC487BA}" presName="linNode" presStyleCnt="0"/>
      <dgm:spPr/>
    </dgm:pt>
    <dgm:pt modelId="{C8A169EE-24DA-4DDA-B4C6-7A6CC2769969}" type="pres">
      <dgm:prSet presAssocID="{A5E0BCDD-6F52-4603-950B-55C42EC487BA}" presName="parTx" presStyleLbl="revTx" presStyleIdx="3" presStyleCnt="5">
        <dgm:presLayoutVars>
          <dgm:chMax val="1"/>
          <dgm:bulletEnabled val="1"/>
        </dgm:presLayoutVars>
      </dgm:prSet>
      <dgm:spPr/>
      <dgm:t>
        <a:bodyPr/>
        <a:lstStyle/>
        <a:p>
          <a:endParaRPr lang="en-US"/>
        </a:p>
      </dgm:t>
    </dgm:pt>
    <dgm:pt modelId="{088B195F-D42E-4D32-BD64-88D7BBCF1643}" type="pres">
      <dgm:prSet presAssocID="{A5E0BCDD-6F52-4603-950B-55C42EC487BA}" presName="bracket" presStyleLbl="parChTrans1D1" presStyleIdx="3" presStyleCnt="5"/>
      <dgm:spPr/>
    </dgm:pt>
    <dgm:pt modelId="{77C57D53-C715-49A6-81EF-250CCF2EF02F}" type="pres">
      <dgm:prSet presAssocID="{A5E0BCDD-6F52-4603-950B-55C42EC487BA}" presName="spH" presStyleCnt="0"/>
      <dgm:spPr/>
    </dgm:pt>
    <dgm:pt modelId="{BB4C4B5F-8778-4B24-8EE4-0B73EB174C27}" type="pres">
      <dgm:prSet presAssocID="{A5E0BCDD-6F52-4603-950B-55C42EC487BA}" presName="desTx" presStyleLbl="node1" presStyleIdx="3" presStyleCnt="5">
        <dgm:presLayoutVars>
          <dgm:bulletEnabled val="1"/>
        </dgm:presLayoutVars>
      </dgm:prSet>
      <dgm:spPr/>
      <dgm:t>
        <a:bodyPr/>
        <a:lstStyle/>
        <a:p>
          <a:endParaRPr lang="en-US"/>
        </a:p>
      </dgm:t>
    </dgm:pt>
    <dgm:pt modelId="{55E2711B-0FB9-46E4-9391-6EDE10D4C6FB}" type="pres">
      <dgm:prSet presAssocID="{7495E64C-A015-4495-8442-841BBA1201EF}" presName="spV" presStyleCnt="0"/>
      <dgm:spPr/>
    </dgm:pt>
    <dgm:pt modelId="{1FF9335E-28C6-4820-BB35-C685F869ECA2}" type="pres">
      <dgm:prSet presAssocID="{A27BD093-7B2F-4249-B70B-B3CA3E024E2A}" presName="linNode" presStyleCnt="0"/>
      <dgm:spPr/>
    </dgm:pt>
    <dgm:pt modelId="{1442F89D-7686-4D0F-B13B-F5A74955B4EA}" type="pres">
      <dgm:prSet presAssocID="{A27BD093-7B2F-4249-B70B-B3CA3E024E2A}" presName="parTx" presStyleLbl="revTx" presStyleIdx="4" presStyleCnt="5">
        <dgm:presLayoutVars>
          <dgm:chMax val="1"/>
          <dgm:bulletEnabled val="1"/>
        </dgm:presLayoutVars>
      </dgm:prSet>
      <dgm:spPr/>
      <dgm:t>
        <a:bodyPr/>
        <a:lstStyle/>
        <a:p>
          <a:endParaRPr lang="en-US"/>
        </a:p>
      </dgm:t>
    </dgm:pt>
    <dgm:pt modelId="{DF3F27E3-74E6-41DD-8E77-E8C2B5697BBD}" type="pres">
      <dgm:prSet presAssocID="{A27BD093-7B2F-4249-B70B-B3CA3E024E2A}" presName="bracket" presStyleLbl="parChTrans1D1" presStyleIdx="4" presStyleCnt="5"/>
      <dgm:spPr/>
    </dgm:pt>
    <dgm:pt modelId="{3886EE6A-3441-46B0-B599-FD07DBEBBACD}" type="pres">
      <dgm:prSet presAssocID="{A27BD093-7B2F-4249-B70B-B3CA3E024E2A}" presName="spH" presStyleCnt="0"/>
      <dgm:spPr/>
    </dgm:pt>
    <dgm:pt modelId="{A68E0CC2-E852-4D0D-8988-0505190A0FFA}" type="pres">
      <dgm:prSet presAssocID="{A27BD093-7B2F-4249-B70B-B3CA3E024E2A}" presName="desTx" presStyleLbl="node1" presStyleIdx="4" presStyleCnt="5">
        <dgm:presLayoutVars>
          <dgm:bulletEnabled val="1"/>
        </dgm:presLayoutVars>
      </dgm:prSet>
      <dgm:spPr/>
      <dgm:t>
        <a:bodyPr/>
        <a:lstStyle/>
        <a:p>
          <a:endParaRPr lang="en-US"/>
        </a:p>
      </dgm:t>
    </dgm:pt>
  </dgm:ptLst>
  <dgm:cxnLst>
    <dgm:cxn modelId="{6CEE4706-3A2B-4513-B6E0-A1706462A449}" srcId="{14F5B4F2-6FFF-4D1F-98D9-37768467577D}" destId="{C59A6C5D-19DE-45C8-ABC8-33470A59F9DD}" srcOrd="1" destOrd="0" parTransId="{C00F92E4-F911-4EAC-B3B7-6F33E7557FD8}" sibTransId="{243070B8-1036-460B-B985-1DA5FE66B7B5}"/>
    <dgm:cxn modelId="{D596808B-40D2-4C02-A650-59FBDEFC8E53}" srcId="{7697F3EA-DC7B-4F53-B833-42B784D3201D}" destId="{984DBA69-5CD0-44DB-85AA-3170D5FFC990}" srcOrd="1" destOrd="0" parTransId="{04DBC372-995D-480A-BD48-E73023409039}" sibTransId="{40DE7581-4350-464C-B5A4-F9EAD0B152BE}"/>
    <dgm:cxn modelId="{19D3D96F-3E5D-4394-A8DE-B51D596801EC}" srcId="{A5E0BCDD-6F52-4603-950B-55C42EC487BA}" destId="{DB8A6C4E-0BA8-4F17-A28D-4DB2054AC3C2}" srcOrd="3" destOrd="0" parTransId="{A914C654-BEC1-4FBD-B70C-B4FDBEE45A82}" sibTransId="{A4C3E465-FA5F-48DA-ADBD-FDA154369CF5}"/>
    <dgm:cxn modelId="{81028196-AAA9-4186-8D4D-9147DAC2A729}" srcId="{C97F0988-4985-4C01-B648-7FC155B10556}" destId="{7697F3EA-DC7B-4F53-B833-42B784D3201D}" srcOrd="2" destOrd="0" parTransId="{57DC11D6-53A0-4385-B755-612514E02F55}" sibTransId="{9DA93B47-1827-4583-B34E-7A05752E9A8E}"/>
    <dgm:cxn modelId="{91256FCB-4778-4C81-AC3E-F3035CC268A2}" type="presOf" srcId="{A4F9FC7E-0808-461C-8F7E-3E1EC059F8E9}" destId="{8E285B5E-4567-4B5E-806C-54846BB68123}" srcOrd="0" destOrd="0" presId="urn:diagrams.loki3.com/BracketList"/>
    <dgm:cxn modelId="{6B86A228-330C-4A66-970A-C738561207F0}" srcId="{C2BA5BAC-CB5F-4557-9803-5870E3C4F9F2}" destId="{CD38D637-6D44-4A35-A56F-EB03689DCE9C}" srcOrd="2" destOrd="0" parTransId="{2671CA1F-464E-47CB-856D-1375B9F5D4F2}" sibTransId="{B7C2C5D4-8593-4052-8226-B0D53F54AA1A}"/>
    <dgm:cxn modelId="{225D38D7-A89C-4ADB-AF0B-74C66B6C26C4}" type="presOf" srcId="{C97F0988-4985-4C01-B648-7FC155B10556}" destId="{8F0B32EC-487A-4436-B0C0-C5875CC68B0E}" srcOrd="0" destOrd="0" presId="urn:diagrams.loki3.com/BracketList"/>
    <dgm:cxn modelId="{2CC32C71-B974-48B5-B621-B55BFFC0CA85}" type="presOf" srcId="{DB8A6C4E-0BA8-4F17-A28D-4DB2054AC3C2}" destId="{BB4C4B5F-8778-4B24-8EE4-0B73EB174C27}" srcOrd="0" destOrd="3" presId="urn:diagrams.loki3.com/BracketList"/>
    <dgm:cxn modelId="{BD113888-8069-41A4-AC86-A5A487005B68}" type="presOf" srcId="{78E75104-C4A8-4379-9F9D-DB108F9E832C}" destId="{BB4C4B5F-8778-4B24-8EE4-0B73EB174C27}" srcOrd="0" destOrd="1" presId="urn:diagrams.loki3.com/BracketList"/>
    <dgm:cxn modelId="{7C45965A-AFEA-4096-962D-F5068609A346}" type="presOf" srcId="{CD38D637-6D44-4A35-A56F-EB03689DCE9C}" destId="{8E285B5E-4567-4B5E-806C-54846BB68123}" srcOrd="0" destOrd="2" presId="urn:diagrams.loki3.com/BracketList"/>
    <dgm:cxn modelId="{2543738F-336E-419D-83AF-E4582E0A1C16}" srcId="{C97F0988-4985-4C01-B648-7FC155B10556}" destId="{14F5B4F2-6FFF-4D1F-98D9-37768467577D}" srcOrd="0" destOrd="0" parTransId="{61C1EF81-1BAC-4231-B94D-D2B00BE9AD6F}" sibTransId="{1379C6CA-26B6-4D38-A262-BA244C96B475}"/>
    <dgm:cxn modelId="{6065537D-C757-46D8-BFE0-87C67BCE9CFA}" type="presOf" srcId="{2B198ACF-4CC6-4844-BAE8-E0039DA0774E}" destId="{8E285B5E-4567-4B5E-806C-54846BB68123}" srcOrd="0" destOrd="1" presId="urn:diagrams.loki3.com/BracketList"/>
    <dgm:cxn modelId="{5D407B4D-7CA9-4C6B-9F1F-1E18F240FB96}" srcId="{A5E0BCDD-6F52-4603-950B-55C42EC487BA}" destId="{0B8F3021-F76E-41C9-967A-CAFB383F9203}" srcOrd="0" destOrd="0" parTransId="{DD363438-E7E3-406E-ACB2-E475ABCA74D5}" sibTransId="{CACDBF95-3CE5-4B56-94C1-9A21778E6AC8}"/>
    <dgm:cxn modelId="{5DE724BD-AE8B-4E05-B3C1-B06870140216}" srcId="{C97F0988-4985-4C01-B648-7FC155B10556}" destId="{C2BA5BAC-CB5F-4557-9803-5870E3C4F9F2}" srcOrd="1" destOrd="0" parTransId="{0F05BA9C-74A0-4F6C-B4AA-494D82F64E6F}" sibTransId="{CEB24569-C147-4C93-95CD-74D661B5BBBA}"/>
    <dgm:cxn modelId="{D621CBB5-B9F8-4130-B61E-F2A4E1E7BFCF}" srcId="{7697F3EA-DC7B-4F53-B833-42B784D3201D}" destId="{A2F2FF6E-6CC1-425F-84E5-E2CE68302A36}" srcOrd="2" destOrd="0" parTransId="{9D3ABBC9-CB2D-482C-91C5-46C8A974D931}" sibTransId="{9E2B480A-2AED-4888-A1C1-BB606711C6E0}"/>
    <dgm:cxn modelId="{BD79C895-8F4D-48F3-9ABB-C3BF6E8D6C76}" type="presOf" srcId="{A5E0BCDD-6F52-4603-950B-55C42EC487BA}" destId="{C8A169EE-24DA-4DDA-B4C6-7A6CC2769969}" srcOrd="0" destOrd="0" presId="urn:diagrams.loki3.com/BracketList"/>
    <dgm:cxn modelId="{65DA7217-33D3-4CFA-81C1-590E579D5DE8}" type="presOf" srcId="{31274EDA-D67B-42E0-AD84-5011AA3A784A}" destId="{8E285B5E-4567-4B5E-806C-54846BB68123}" srcOrd="0" destOrd="3" presId="urn:diagrams.loki3.com/BracketList"/>
    <dgm:cxn modelId="{32D0B40F-99B6-407E-9D18-8A526D917E4D}" type="presOf" srcId="{0B8F3021-F76E-41C9-967A-CAFB383F9203}" destId="{BB4C4B5F-8778-4B24-8EE4-0B73EB174C27}" srcOrd="0" destOrd="0" presId="urn:diagrams.loki3.com/BracketList"/>
    <dgm:cxn modelId="{58BE4FCC-9F8C-402A-9811-CDF314BE302E}" srcId="{C2BA5BAC-CB5F-4557-9803-5870E3C4F9F2}" destId="{31274EDA-D67B-42E0-AD84-5011AA3A784A}" srcOrd="3" destOrd="0" parTransId="{3BA7F5A6-6C88-4E2E-ABE7-50100657F4E4}" sibTransId="{E5F1482C-A303-494E-9EF6-7B49107750D5}"/>
    <dgm:cxn modelId="{DB7F004A-493E-45C9-8E26-E7EF75E66215}" srcId="{14F5B4F2-6FFF-4D1F-98D9-37768467577D}" destId="{9E4E399D-01CE-4C2F-BB3A-D2A04DDB5021}" srcOrd="2" destOrd="0" parTransId="{B814EC8C-6D8B-402C-9DD2-38E9A44B3B35}" sibTransId="{473286DA-5376-498A-9D2A-48694F3FC099}"/>
    <dgm:cxn modelId="{A21A2B91-380B-4AF7-91B6-DC3C5E84F79D}" type="presOf" srcId="{A2F2FF6E-6CC1-425F-84E5-E2CE68302A36}" destId="{6D5CEE25-7D31-4F6E-AB37-16D57DE4728D}" srcOrd="0" destOrd="2" presId="urn:diagrams.loki3.com/BracketList"/>
    <dgm:cxn modelId="{34585CF4-E71E-4342-A6C0-46459FF4F734}" type="presOf" srcId="{DCC1C214-3246-4D47-A7A2-63C0E4CCD674}" destId="{A68E0CC2-E852-4D0D-8988-0505190A0FFA}" srcOrd="0" destOrd="0" presId="urn:diagrams.loki3.com/BracketList"/>
    <dgm:cxn modelId="{3B012CA4-94EB-4840-B807-B4B4A1B7E911}" type="presOf" srcId="{192BA823-685F-41E2-B33C-8A717BED90FD}" destId="{6D5CEE25-7D31-4F6E-AB37-16D57DE4728D}" srcOrd="0" destOrd="0" presId="urn:diagrams.loki3.com/BracketList"/>
    <dgm:cxn modelId="{B935D865-5E7A-46BF-BBCA-C776330130C1}" srcId="{C97F0988-4985-4C01-B648-7FC155B10556}" destId="{A27BD093-7B2F-4249-B70B-B3CA3E024E2A}" srcOrd="4" destOrd="0" parTransId="{7259B7F0-C4B1-4174-968C-2AF279ACDF26}" sibTransId="{700687C2-B588-41ED-B485-AC398F6943C5}"/>
    <dgm:cxn modelId="{561473FD-5455-4588-85C5-23067E1B53CA}" type="presOf" srcId="{EEC5DD9C-104F-4650-948C-2A902DE0AA8C}" destId="{6D5CEE25-7D31-4F6E-AB37-16D57DE4728D}" srcOrd="0" destOrd="3" presId="urn:diagrams.loki3.com/BracketList"/>
    <dgm:cxn modelId="{09FFB992-C766-444D-91BD-2D5CCEC81641}" type="presOf" srcId="{14F5B4F2-6FFF-4D1F-98D9-37768467577D}" destId="{085188B5-22BC-476F-84F3-D81874BBD0DF}" srcOrd="0" destOrd="0" presId="urn:diagrams.loki3.com/BracketList"/>
    <dgm:cxn modelId="{94131308-1075-4EA2-ACC0-A882F07620E8}" srcId="{C97F0988-4985-4C01-B648-7FC155B10556}" destId="{A5E0BCDD-6F52-4603-950B-55C42EC487BA}" srcOrd="3" destOrd="0" parTransId="{21AF657E-8919-4991-A015-C87D388DEE3A}" sibTransId="{7495E64C-A015-4495-8442-841BBA1201EF}"/>
    <dgm:cxn modelId="{C957D5E5-F548-4817-BCB4-733906868444}" srcId="{7697F3EA-DC7B-4F53-B833-42B784D3201D}" destId="{192BA823-685F-41E2-B33C-8A717BED90FD}" srcOrd="0" destOrd="0" parTransId="{7B80227B-17E4-4831-BA45-64223D667812}" sibTransId="{91DEBA5A-340B-477A-9C1D-FE331FEF3C9F}"/>
    <dgm:cxn modelId="{1F94A51B-6234-40AC-B5FE-8D6D4D336DF8}" srcId="{C2BA5BAC-CB5F-4557-9803-5870E3C4F9F2}" destId="{2B198ACF-4CC6-4844-BAE8-E0039DA0774E}" srcOrd="1" destOrd="0" parTransId="{804084D4-36B2-43BB-8D8A-89F783257B23}" sibTransId="{904B06F3-3900-4B59-87F4-265FC3B90577}"/>
    <dgm:cxn modelId="{A8FCDD2F-2AFD-4CB0-9CC3-ECC2E57B8449}" srcId="{A27BD093-7B2F-4249-B70B-B3CA3E024E2A}" destId="{DCC1C214-3246-4D47-A7A2-63C0E4CCD674}" srcOrd="0" destOrd="0" parTransId="{022CF300-E442-48DD-AF11-9D427E9473FE}" sibTransId="{94F49028-6F6D-45AC-BD9E-0257F853D70D}"/>
    <dgm:cxn modelId="{45C0F3B5-A912-4E90-8C72-81795816E6CC}" srcId="{A5E0BCDD-6F52-4603-950B-55C42EC487BA}" destId="{78E75104-C4A8-4379-9F9D-DB108F9E832C}" srcOrd="1" destOrd="0" parTransId="{5D985EB1-0B07-4B08-AE29-3FF535B964AD}" sibTransId="{713732E7-BC8A-4146-A0E6-7CCC7D6F8A54}"/>
    <dgm:cxn modelId="{3117FE4E-98B9-4DF4-8D2C-DB598E83BB0B}" srcId="{7697F3EA-DC7B-4F53-B833-42B784D3201D}" destId="{EEC5DD9C-104F-4650-948C-2A902DE0AA8C}" srcOrd="3" destOrd="0" parTransId="{6DA6A2E3-CA84-45B9-A336-58D22475E749}" sibTransId="{CB175BB0-12E6-4A84-932A-14A7EE20EC2D}"/>
    <dgm:cxn modelId="{1FDD032F-6B8F-4168-82B7-07E613726D28}" srcId="{A5E0BCDD-6F52-4603-950B-55C42EC487BA}" destId="{7C593BF4-8547-48C8-90FC-AE475EB9EE9F}" srcOrd="2" destOrd="0" parTransId="{815302B5-6AFF-4DE6-BA87-8A83F30CB838}" sibTransId="{E1605924-8C98-47E3-AA54-4AC3F2F58F91}"/>
    <dgm:cxn modelId="{596536CC-384F-40E1-8EAB-977393C0CF0E}" srcId="{14F5B4F2-6FFF-4D1F-98D9-37768467577D}" destId="{CB34CE83-E7A6-4AD4-9ACB-56D728C0AB01}" srcOrd="0" destOrd="0" parTransId="{32D6200E-8E5D-423A-AF6B-915B15C4A378}" sibTransId="{1E915EBE-AD8E-4573-AF39-BEA34B64575C}"/>
    <dgm:cxn modelId="{CB57F55F-E3F0-46B7-9E98-FA1C084DC00B}" type="presOf" srcId="{C59A6C5D-19DE-45C8-ABC8-33470A59F9DD}" destId="{74D282F1-44CF-4D24-A960-AC0E084C513D}" srcOrd="0" destOrd="1" presId="urn:diagrams.loki3.com/BracketList"/>
    <dgm:cxn modelId="{B5AC6F85-76EB-4A37-B2AC-BC3AA3271D8A}" type="presOf" srcId="{7C593BF4-8547-48C8-90FC-AE475EB9EE9F}" destId="{BB4C4B5F-8778-4B24-8EE4-0B73EB174C27}" srcOrd="0" destOrd="2" presId="urn:diagrams.loki3.com/BracketList"/>
    <dgm:cxn modelId="{A485F400-EEBC-4F74-8831-12840AECE9A4}" type="presOf" srcId="{CB34CE83-E7A6-4AD4-9ACB-56D728C0AB01}" destId="{74D282F1-44CF-4D24-A960-AC0E084C513D}" srcOrd="0" destOrd="0" presId="urn:diagrams.loki3.com/BracketList"/>
    <dgm:cxn modelId="{33943291-11EC-40B3-9647-956C0A87AFA2}" type="presOf" srcId="{A27BD093-7B2F-4249-B70B-B3CA3E024E2A}" destId="{1442F89D-7686-4D0F-B13B-F5A74955B4EA}" srcOrd="0" destOrd="0" presId="urn:diagrams.loki3.com/BracketList"/>
    <dgm:cxn modelId="{4AA47B34-0123-4371-831B-7011C62BBB26}" type="presOf" srcId="{7697F3EA-DC7B-4F53-B833-42B784D3201D}" destId="{3381DBF4-55DA-4DCA-BAEF-17221BF2B77F}" srcOrd="0" destOrd="0" presId="urn:diagrams.loki3.com/BracketList"/>
    <dgm:cxn modelId="{0D387FA0-28AB-410B-AEC0-90FC0AB7F4EF}" srcId="{C2BA5BAC-CB5F-4557-9803-5870E3C4F9F2}" destId="{A4F9FC7E-0808-461C-8F7E-3E1EC059F8E9}" srcOrd="0" destOrd="0" parTransId="{85753D30-B864-4D42-A244-66027BD72FA5}" sibTransId="{62897DC9-8EEF-4844-B4F4-BA013A52F103}"/>
    <dgm:cxn modelId="{8FE7D733-A92C-4763-8E01-62DC20302561}" type="presOf" srcId="{984DBA69-5CD0-44DB-85AA-3170D5FFC990}" destId="{6D5CEE25-7D31-4F6E-AB37-16D57DE4728D}" srcOrd="0" destOrd="1" presId="urn:diagrams.loki3.com/BracketList"/>
    <dgm:cxn modelId="{CFB87749-491E-49A1-BC00-B1577F938299}" type="presOf" srcId="{9E4E399D-01CE-4C2F-BB3A-D2A04DDB5021}" destId="{74D282F1-44CF-4D24-A960-AC0E084C513D}" srcOrd="0" destOrd="2" presId="urn:diagrams.loki3.com/BracketList"/>
    <dgm:cxn modelId="{7B154F13-2A1E-40AA-8BF8-B09943337EA0}" type="presOf" srcId="{C2BA5BAC-CB5F-4557-9803-5870E3C4F9F2}" destId="{94F85F57-96A4-4165-8543-C538CD2D94A2}" srcOrd="0" destOrd="0" presId="urn:diagrams.loki3.com/BracketList"/>
    <dgm:cxn modelId="{2AF7727B-3972-442B-B773-FCE46A5EFF84}" type="presParOf" srcId="{8F0B32EC-487A-4436-B0C0-C5875CC68B0E}" destId="{1E5A6610-030C-4E33-96E0-FF6FFF1E383E}" srcOrd="0" destOrd="0" presId="urn:diagrams.loki3.com/BracketList"/>
    <dgm:cxn modelId="{A9FAB2D4-CC04-4689-89AD-DDAD5C3306C3}" type="presParOf" srcId="{1E5A6610-030C-4E33-96E0-FF6FFF1E383E}" destId="{085188B5-22BC-476F-84F3-D81874BBD0DF}" srcOrd="0" destOrd="0" presId="urn:diagrams.loki3.com/BracketList"/>
    <dgm:cxn modelId="{577C0BD7-10CA-4726-9DB7-5D62FFDD9142}" type="presParOf" srcId="{1E5A6610-030C-4E33-96E0-FF6FFF1E383E}" destId="{7AB8A305-150D-4EF0-9622-178DFA6BDADC}" srcOrd="1" destOrd="0" presId="urn:diagrams.loki3.com/BracketList"/>
    <dgm:cxn modelId="{D54C189A-7E5B-46C2-B647-A9BB13B7020C}" type="presParOf" srcId="{1E5A6610-030C-4E33-96E0-FF6FFF1E383E}" destId="{3F072F05-C9FF-4B03-BD7D-5D42017CE0BC}" srcOrd="2" destOrd="0" presId="urn:diagrams.loki3.com/BracketList"/>
    <dgm:cxn modelId="{90C0E2CF-4F9F-41B3-876E-3ABD63D17AB4}" type="presParOf" srcId="{1E5A6610-030C-4E33-96E0-FF6FFF1E383E}" destId="{74D282F1-44CF-4D24-A960-AC0E084C513D}" srcOrd="3" destOrd="0" presId="urn:diagrams.loki3.com/BracketList"/>
    <dgm:cxn modelId="{395750D0-3EED-4F94-965C-DE0C18C17084}" type="presParOf" srcId="{8F0B32EC-487A-4436-B0C0-C5875CC68B0E}" destId="{A24361B1-5E4F-49AC-8988-837251055173}" srcOrd="1" destOrd="0" presId="urn:diagrams.loki3.com/BracketList"/>
    <dgm:cxn modelId="{8E662EB0-63B5-4686-9A72-C804F6EE1839}" type="presParOf" srcId="{8F0B32EC-487A-4436-B0C0-C5875CC68B0E}" destId="{438B92A1-B49B-44C3-8644-380C22D137A9}" srcOrd="2" destOrd="0" presId="urn:diagrams.loki3.com/BracketList"/>
    <dgm:cxn modelId="{CEC88211-F92F-498A-BBF5-65EB9832254F}" type="presParOf" srcId="{438B92A1-B49B-44C3-8644-380C22D137A9}" destId="{94F85F57-96A4-4165-8543-C538CD2D94A2}" srcOrd="0" destOrd="0" presId="urn:diagrams.loki3.com/BracketList"/>
    <dgm:cxn modelId="{3D52CF05-27F7-401F-B041-82AEB4B09CCC}" type="presParOf" srcId="{438B92A1-B49B-44C3-8644-380C22D137A9}" destId="{E321C9DE-B4C2-4B59-B720-CC83CED830DC}" srcOrd="1" destOrd="0" presId="urn:diagrams.loki3.com/BracketList"/>
    <dgm:cxn modelId="{33BEFC32-F370-44A1-B33C-9B1C9E0C0544}" type="presParOf" srcId="{438B92A1-B49B-44C3-8644-380C22D137A9}" destId="{AD349668-5D2C-43ED-A82E-1F54ED96DC82}" srcOrd="2" destOrd="0" presId="urn:diagrams.loki3.com/BracketList"/>
    <dgm:cxn modelId="{A4DB7C2D-15D5-46F7-B950-F9FA5A171EE1}" type="presParOf" srcId="{438B92A1-B49B-44C3-8644-380C22D137A9}" destId="{8E285B5E-4567-4B5E-806C-54846BB68123}" srcOrd="3" destOrd="0" presId="urn:diagrams.loki3.com/BracketList"/>
    <dgm:cxn modelId="{B9D45067-74A7-4605-8D4B-7A951CA901E5}" type="presParOf" srcId="{8F0B32EC-487A-4436-B0C0-C5875CC68B0E}" destId="{2795E94E-A14B-4736-965F-D1FB0534DAD9}" srcOrd="3" destOrd="0" presId="urn:diagrams.loki3.com/BracketList"/>
    <dgm:cxn modelId="{3EB11368-C9CF-476D-B407-4F2C73349259}" type="presParOf" srcId="{8F0B32EC-487A-4436-B0C0-C5875CC68B0E}" destId="{7BAF6C9B-6724-4580-B760-2D631244BFC9}" srcOrd="4" destOrd="0" presId="urn:diagrams.loki3.com/BracketList"/>
    <dgm:cxn modelId="{94F3B13F-1E39-4FA5-8CA8-3B7304DD75B9}" type="presParOf" srcId="{7BAF6C9B-6724-4580-B760-2D631244BFC9}" destId="{3381DBF4-55DA-4DCA-BAEF-17221BF2B77F}" srcOrd="0" destOrd="0" presId="urn:diagrams.loki3.com/BracketList"/>
    <dgm:cxn modelId="{0EA78A06-3D28-4F43-AF6E-6705B9570855}" type="presParOf" srcId="{7BAF6C9B-6724-4580-B760-2D631244BFC9}" destId="{314007B7-77F0-4AAC-BB24-8E8C7D8A6B06}" srcOrd="1" destOrd="0" presId="urn:diagrams.loki3.com/BracketList"/>
    <dgm:cxn modelId="{9D2B6AD2-55A1-41F0-ADAE-DAED3C29EB49}" type="presParOf" srcId="{7BAF6C9B-6724-4580-B760-2D631244BFC9}" destId="{FCF22C6C-2189-4CD2-8A04-245AEE0ED295}" srcOrd="2" destOrd="0" presId="urn:diagrams.loki3.com/BracketList"/>
    <dgm:cxn modelId="{29AA95BF-5B14-4612-8BC9-3329E4EAC0C8}" type="presParOf" srcId="{7BAF6C9B-6724-4580-B760-2D631244BFC9}" destId="{6D5CEE25-7D31-4F6E-AB37-16D57DE4728D}" srcOrd="3" destOrd="0" presId="urn:diagrams.loki3.com/BracketList"/>
    <dgm:cxn modelId="{4D1935FA-4EBA-41BB-BC1D-6E178ED87CAA}" type="presParOf" srcId="{8F0B32EC-487A-4436-B0C0-C5875CC68B0E}" destId="{4BF87E60-A81C-42B8-A50E-77EA03FE26D7}" srcOrd="5" destOrd="0" presId="urn:diagrams.loki3.com/BracketList"/>
    <dgm:cxn modelId="{9C75ADF2-00EE-4E66-B708-A0FEFD1A6694}" type="presParOf" srcId="{8F0B32EC-487A-4436-B0C0-C5875CC68B0E}" destId="{D9C532D8-7059-4056-8B34-F2C7088D7CD7}" srcOrd="6" destOrd="0" presId="urn:diagrams.loki3.com/BracketList"/>
    <dgm:cxn modelId="{19312D47-F470-4BAC-B8A6-C81CD92D66D2}" type="presParOf" srcId="{D9C532D8-7059-4056-8B34-F2C7088D7CD7}" destId="{C8A169EE-24DA-4DDA-B4C6-7A6CC2769969}" srcOrd="0" destOrd="0" presId="urn:diagrams.loki3.com/BracketList"/>
    <dgm:cxn modelId="{07A33C06-F902-44FA-AB51-9DDECC9CA25D}" type="presParOf" srcId="{D9C532D8-7059-4056-8B34-F2C7088D7CD7}" destId="{088B195F-D42E-4D32-BD64-88D7BBCF1643}" srcOrd="1" destOrd="0" presId="urn:diagrams.loki3.com/BracketList"/>
    <dgm:cxn modelId="{BA33AA0C-BD77-44CA-85F8-73FDC19DBF7B}" type="presParOf" srcId="{D9C532D8-7059-4056-8B34-F2C7088D7CD7}" destId="{77C57D53-C715-49A6-81EF-250CCF2EF02F}" srcOrd="2" destOrd="0" presId="urn:diagrams.loki3.com/BracketList"/>
    <dgm:cxn modelId="{EC2C8EE5-BF1B-4FB9-BB08-55C3FEDE398F}" type="presParOf" srcId="{D9C532D8-7059-4056-8B34-F2C7088D7CD7}" destId="{BB4C4B5F-8778-4B24-8EE4-0B73EB174C27}" srcOrd="3" destOrd="0" presId="urn:diagrams.loki3.com/BracketList"/>
    <dgm:cxn modelId="{8BFF5F9F-2004-4B96-9CD5-C5F92F5898F9}" type="presParOf" srcId="{8F0B32EC-487A-4436-B0C0-C5875CC68B0E}" destId="{55E2711B-0FB9-46E4-9391-6EDE10D4C6FB}" srcOrd="7" destOrd="0" presId="urn:diagrams.loki3.com/BracketList"/>
    <dgm:cxn modelId="{F568C315-CE36-427F-B3F6-1E16BF8B8286}" type="presParOf" srcId="{8F0B32EC-487A-4436-B0C0-C5875CC68B0E}" destId="{1FF9335E-28C6-4820-BB35-C685F869ECA2}" srcOrd="8" destOrd="0" presId="urn:diagrams.loki3.com/BracketList"/>
    <dgm:cxn modelId="{0086BEF6-E9F4-44EA-829F-46E1446A0E3C}" type="presParOf" srcId="{1FF9335E-28C6-4820-BB35-C685F869ECA2}" destId="{1442F89D-7686-4D0F-B13B-F5A74955B4EA}" srcOrd="0" destOrd="0" presId="urn:diagrams.loki3.com/BracketList"/>
    <dgm:cxn modelId="{6E3DBFA1-A4C2-45A1-B8CA-6615EC5CCFB7}" type="presParOf" srcId="{1FF9335E-28C6-4820-BB35-C685F869ECA2}" destId="{DF3F27E3-74E6-41DD-8E77-E8C2B5697BBD}" srcOrd="1" destOrd="0" presId="urn:diagrams.loki3.com/BracketList"/>
    <dgm:cxn modelId="{DB29C843-7A30-40B5-A823-80CED2D07B3B}" type="presParOf" srcId="{1FF9335E-28C6-4820-BB35-C685F869ECA2}" destId="{3886EE6A-3441-46B0-B599-FD07DBEBBACD}" srcOrd="2" destOrd="0" presId="urn:diagrams.loki3.com/BracketList"/>
    <dgm:cxn modelId="{0C4775B3-633C-4E2C-8807-8F8AB62C854C}" type="presParOf" srcId="{1FF9335E-28C6-4820-BB35-C685F869ECA2}" destId="{A68E0CC2-E852-4D0D-8988-0505190A0FFA}"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188B5-22BC-476F-84F3-D81874BBD0DF}">
      <dsp:nvSpPr>
        <dsp:cNvPr id="0" name=""/>
        <dsp:cNvSpPr/>
      </dsp:nvSpPr>
      <dsp:spPr>
        <a:xfrm>
          <a:off x="0" y="174125"/>
          <a:ext cx="2772284" cy="50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lvl="0" algn="r" defTabSz="711200">
            <a:lnSpc>
              <a:spcPct val="90000"/>
            </a:lnSpc>
            <a:spcBef>
              <a:spcPct val="0"/>
            </a:spcBef>
            <a:spcAft>
              <a:spcPct val="35000"/>
            </a:spcAft>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Jesus and Big Foot are one in the same</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dsp:txBody>
      <dsp:txXfrm>
        <a:off x="0" y="174125"/>
        <a:ext cx="2772284" cy="503662"/>
      </dsp:txXfrm>
    </dsp:sp>
    <dsp:sp modelId="{7AB8A305-150D-4EF0-9622-178DFA6BDADC}">
      <dsp:nvSpPr>
        <dsp:cNvPr id="0" name=""/>
        <dsp:cNvSpPr/>
      </dsp:nvSpPr>
      <dsp:spPr>
        <a:xfrm>
          <a:off x="2772284" y="8861"/>
          <a:ext cx="554456" cy="834191"/>
        </a:xfrm>
        <a:prstGeom prst="leftBrace">
          <a:avLst>
            <a:gd name="adj1" fmla="val 35000"/>
            <a:gd name="adj2" fmla="val 50000"/>
          </a:avLst>
        </a:prstGeom>
        <a:noFill/>
        <a:ln w="15875" cap="rnd" cmpd="sng" algn="ctr">
          <a:solidFill>
            <a:schemeClr val="accent6">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4D282F1-44CF-4D24-A960-AC0E084C513D}">
      <dsp:nvSpPr>
        <dsp:cNvPr id="0" name=""/>
        <dsp:cNvSpPr/>
      </dsp:nvSpPr>
      <dsp:spPr>
        <a:xfrm>
          <a:off x="3548524" y="8861"/>
          <a:ext cx="7540614" cy="834191"/>
        </a:xfrm>
        <a:prstGeom prst="rect">
          <a:avLst/>
        </a:prstGeom>
        <a:solidFill>
          <a:schemeClr val="accent6">
            <a:alpha val="9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Jesus disguised himself as the Easter Bunny to be present at own resurrection celebrations</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Did this too many times, got stuck in an in-between state</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Became mix of animal, man and god </a:t>
          </a: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sym typeface="Wingdings" panose="05000000000000000000" pitchFamily="2" charset="2"/>
            </a:rPr>
            <a:t> Big Foot</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dsp:txBody>
      <dsp:txXfrm>
        <a:off x="3548524" y="8861"/>
        <a:ext cx="7540614" cy="834191"/>
      </dsp:txXfrm>
    </dsp:sp>
    <dsp:sp modelId="{94F85F57-96A4-4165-8543-C538CD2D94A2}">
      <dsp:nvSpPr>
        <dsp:cNvPr id="0" name=""/>
        <dsp:cNvSpPr/>
      </dsp:nvSpPr>
      <dsp:spPr>
        <a:xfrm>
          <a:off x="0" y="1370575"/>
          <a:ext cx="2772284" cy="50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lvl="0" algn="r" defTabSz="711200">
            <a:lnSpc>
              <a:spcPct val="90000"/>
            </a:lnSpc>
            <a:spcBef>
              <a:spcPct val="0"/>
            </a:spcBef>
            <a:spcAft>
              <a:spcPct val="35000"/>
            </a:spcAft>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Yogi Bear has never liked picnic baskets</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dsp:txBody>
      <dsp:txXfrm>
        <a:off x="0" y="1370575"/>
        <a:ext cx="2772284" cy="503662"/>
      </dsp:txXfrm>
    </dsp:sp>
    <dsp:sp modelId="{E321C9DE-B4C2-4B59-B720-CC83CED830DC}">
      <dsp:nvSpPr>
        <dsp:cNvPr id="0" name=""/>
        <dsp:cNvSpPr/>
      </dsp:nvSpPr>
      <dsp:spPr>
        <a:xfrm>
          <a:off x="2772284" y="882652"/>
          <a:ext cx="554456" cy="1479508"/>
        </a:xfrm>
        <a:prstGeom prst="leftBrace">
          <a:avLst>
            <a:gd name="adj1" fmla="val 35000"/>
            <a:gd name="adj2" fmla="val 50000"/>
          </a:avLst>
        </a:prstGeom>
        <a:noFill/>
        <a:ln w="15875" cap="rnd" cmpd="sng" algn="ctr">
          <a:solidFill>
            <a:schemeClr val="accent6">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E285B5E-4567-4B5E-806C-54846BB68123}">
      <dsp:nvSpPr>
        <dsp:cNvPr id="0" name=""/>
        <dsp:cNvSpPr/>
      </dsp:nvSpPr>
      <dsp:spPr>
        <a:xfrm>
          <a:off x="3548524" y="882652"/>
          <a:ext cx="7540614" cy="1479508"/>
        </a:xfrm>
        <a:prstGeom prst="rect">
          <a:avLst/>
        </a:prstGeom>
        <a:solidFill>
          <a:schemeClr val="accent6">
            <a:alpha val="90000"/>
            <a:hueOff val="0"/>
            <a:satOff val="0"/>
            <a:lumOff val="0"/>
            <a:alpha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Allergic to bamboo</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Preferred a pot, but since he was not Winne the Pooh the Ranger stole Yogi’s pot and kept it for himself</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Yogi had to resort to taking picnic baskets hoping for goodies</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The Ranger </a:t>
          </a:r>
          <a:r>
            <a:rPr lang="en-US" sz="1600" b="1"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talked</a:t>
          </a: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 to and stole from a bear.. Do you really think it was over a pot and not pot?</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dsp:txBody>
      <dsp:txXfrm>
        <a:off x="3548524" y="882652"/>
        <a:ext cx="7540614" cy="1479508"/>
      </dsp:txXfrm>
    </dsp:sp>
    <dsp:sp modelId="{3381DBF4-55DA-4DCA-BAEF-17221BF2B77F}">
      <dsp:nvSpPr>
        <dsp:cNvPr id="0" name=""/>
        <dsp:cNvSpPr/>
      </dsp:nvSpPr>
      <dsp:spPr>
        <a:xfrm>
          <a:off x="0" y="2685071"/>
          <a:ext cx="2772284" cy="50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lvl="0" algn="r" defTabSz="711200">
            <a:lnSpc>
              <a:spcPct val="90000"/>
            </a:lnSpc>
            <a:spcBef>
              <a:spcPct val="0"/>
            </a:spcBef>
            <a:spcAft>
              <a:spcPct val="35000"/>
            </a:spcAft>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Netflix will change the Earth’s climate</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dsp:txBody>
      <dsp:txXfrm>
        <a:off x="0" y="2685071"/>
        <a:ext cx="2772284" cy="503662"/>
      </dsp:txXfrm>
    </dsp:sp>
    <dsp:sp modelId="{314007B7-77F0-4AAC-BB24-8E8C7D8A6B06}">
      <dsp:nvSpPr>
        <dsp:cNvPr id="0" name=""/>
        <dsp:cNvSpPr/>
      </dsp:nvSpPr>
      <dsp:spPr>
        <a:xfrm>
          <a:off x="2772284" y="2401761"/>
          <a:ext cx="554456" cy="1070282"/>
        </a:xfrm>
        <a:prstGeom prst="leftBrace">
          <a:avLst>
            <a:gd name="adj1" fmla="val 35000"/>
            <a:gd name="adj2" fmla="val 50000"/>
          </a:avLst>
        </a:prstGeom>
        <a:noFill/>
        <a:ln w="15875" cap="rnd" cmpd="sng" algn="ctr">
          <a:solidFill>
            <a:schemeClr val="accent6">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D5CEE25-7D31-4F6E-AB37-16D57DE4728D}">
      <dsp:nvSpPr>
        <dsp:cNvPr id="0" name=""/>
        <dsp:cNvSpPr/>
      </dsp:nvSpPr>
      <dsp:spPr>
        <a:xfrm>
          <a:off x="3548524" y="2401761"/>
          <a:ext cx="7540614" cy="1070282"/>
        </a:xfrm>
        <a:prstGeom prst="rect">
          <a:avLst/>
        </a:prstGeom>
        <a:solidFill>
          <a:schemeClr val="accent6">
            <a:alpha val="90000"/>
            <a:hueOff val="0"/>
            <a:satOff val="0"/>
            <a:lumOff val="0"/>
            <a:alphaOff val="-2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Too many users cause a worldwide blackout</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Scientists try to find new energy sources to prevent a permanent blackout</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Try to harvest energy from the Sun, end up causing it to go Supernova</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Climate changes, plants die, Armageddon</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dsp:txBody>
      <dsp:txXfrm>
        <a:off x="3548524" y="2401761"/>
        <a:ext cx="7540614" cy="1070282"/>
      </dsp:txXfrm>
    </dsp:sp>
    <dsp:sp modelId="{C8A169EE-24DA-4DDA-B4C6-7A6CC2769969}">
      <dsp:nvSpPr>
        <dsp:cNvPr id="0" name=""/>
        <dsp:cNvSpPr/>
      </dsp:nvSpPr>
      <dsp:spPr>
        <a:xfrm>
          <a:off x="0" y="3905130"/>
          <a:ext cx="2772284" cy="50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lvl="0" algn="r" defTabSz="711200">
            <a:lnSpc>
              <a:spcPct val="90000"/>
            </a:lnSpc>
            <a:spcBef>
              <a:spcPct val="0"/>
            </a:spcBef>
            <a:spcAft>
              <a:spcPct val="35000"/>
            </a:spcAft>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Billiard Pool Players will wipe out America’s goat population</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dsp:txBody>
      <dsp:txXfrm>
        <a:off x="0" y="3905130"/>
        <a:ext cx="2772284" cy="503662"/>
      </dsp:txXfrm>
    </dsp:sp>
    <dsp:sp modelId="{088B195F-D42E-4D32-BD64-88D7BBCF1643}">
      <dsp:nvSpPr>
        <dsp:cNvPr id="0" name=""/>
        <dsp:cNvSpPr/>
      </dsp:nvSpPr>
      <dsp:spPr>
        <a:xfrm>
          <a:off x="2772284" y="3511644"/>
          <a:ext cx="554456" cy="1290635"/>
        </a:xfrm>
        <a:prstGeom prst="leftBrace">
          <a:avLst>
            <a:gd name="adj1" fmla="val 35000"/>
            <a:gd name="adj2" fmla="val 50000"/>
          </a:avLst>
        </a:prstGeom>
        <a:noFill/>
        <a:ln w="15875" cap="rnd" cmpd="sng" algn="ctr">
          <a:solidFill>
            <a:schemeClr val="accent6">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B4C4B5F-8778-4B24-8EE4-0B73EB174C27}">
      <dsp:nvSpPr>
        <dsp:cNvPr id="0" name=""/>
        <dsp:cNvSpPr/>
      </dsp:nvSpPr>
      <dsp:spPr>
        <a:xfrm>
          <a:off x="3548524" y="3511644"/>
          <a:ext cx="7540614" cy="1290635"/>
        </a:xfrm>
        <a:prstGeom prst="rect">
          <a:avLst/>
        </a:prstGeom>
        <a:solidFill>
          <a:schemeClr val="accent6">
            <a:alpha val="90000"/>
            <a:hueOff val="0"/>
            <a:satOff val="0"/>
            <a:lumOff val="0"/>
            <a:alphaOff val="-3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Shooting pool requires concentration, both eyes open, ability to line up a shot, and stay calm under pressure</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Pool players will become the best shots in the nation</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Pool players drink a lot of beer, goats keep eating the barley</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a:p>
          <a:pPr marL="171450" lvl="1" indent="-171450" algn="l" defTabSz="711200">
            <a:lnSpc>
              <a:spcPct val="90000"/>
            </a:lnSpc>
            <a:spcBef>
              <a:spcPct val="0"/>
            </a:spcBef>
            <a:spcAft>
              <a:spcPct val="15000"/>
            </a:spcAft>
            <a:buChar char="••"/>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Pool players will shoot all the goats to help beer production</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dsp:txBody>
      <dsp:txXfrm>
        <a:off x="3548524" y="3511644"/>
        <a:ext cx="7540614" cy="1290635"/>
      </dsp:txXfrm>
    </dsp:sp>
    <dsp:sp modelId="{1442F89D-7686-4D0F-B13B-F5A74955B4EA}">
      <dsp:nvSpPr>
        <dsp:cNvPr id="0" name=""/>
        <dsp:cNvSpPr/>
      </dsp:nvSpPr>
      <dsp:spPr>
        <a:xfrm>
          <a:off x="0" y="4841879"/>
          <a:ext cx="2772284" cy="707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lvl="0" algn="r" defTabSz="711200">
            <a:lnSpc>
              <a:spcPct val="90000"/>
            </a:lnSpc>
            <a:spcBef>
              <a:spcPct val="0"/>
            </a:spcBef>
            <a:spcAft>
              <a:spcPct val="35000"/>
            </a:spcAft>
          </a:pP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Fictional/Folk Lore characters are actually people from the Bible</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dsp:txBody>
      <dsp:txXfrm>
        <a:off x="0" y="4841879"/>
        <a:ext cx="2772284" cy="707850"/>
      </dsp:txXfrm>
    </dsp:sp>
    <dsp:sp modelId="{DF3F27E3-74E6-41DD-8E77-E8C2B5697BBD}">
      <dsp:nvSpPr>
        <dsp:cNvPr id="0" name=""/>
        <dsp:cNvSpPr/>
      </dsp:nvSpPr>
      <dsp:spPr>
        <a:xfrm>
          <a:off x="2772284" y="4841879"/>
          <a:ext cx="554456" cy="707850"/>
        </a:xfrm>
        <a:prstGeom prst="leftBrace">
          <a:avLst>
            <a:gd name="adj1" fmla="val 35000"/>
            <a:gd name="adj2" fmla="val 50000"/>
          </a:avLst>
        </a:prstGeom>
        <a:noFill/>
        <a:ln w="15875" cap="rnd" cmpd="sng" algn="ctr">
          <a:solidFill>
            <a:schemeClr val="accent6">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68E0CC2-E852-4D0D-8988-0505190A0FFA}">
      <dsp:nvSpPr>
        <dsp:cNvPr id="0" name=""/>
        <dsp:cNvSpPr/>
      </dsp:nvSpPr>
      <dsp:spPr>
        <a:xfrm>
          <a:off x="3548524" y="4841879"/>
          <a:ext cx="7540614" cy="707850"/>
        </a:xfrm>
        <a:prstGeom prst="rect">
          <a:avLst/>
        </a:prstGeom>
        <a:solidFill>
          <a:schemeClr val="accent6">
            <a:alpha val="90000"/>
            <a:hueOff val="0"/>
            <a:satOff val="0"/>
            <a:lumOff val="0"/>
            <a:alpha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err="1" smtClean="0">
              <a:latin typeface="Baskerville Old Face" panose="02020602080505020303" pitchFamily="18" charset="0"/>
              <a:ea typeface="Microsoft Himalaya" panose="01010100010101010101" pitchFamily="2" charset="0"/>
              <a:cs typeface="Microsoft Himalaya" panose="01010100010101010101" pitchFamily="2" charset="0"/>
            </a:rPr>
            <a:t>Chupacabra</a:t>
          </a:r>
          <a:r>
            <a:rPr lang="en-US" sz="1600" kern="1200" dirty="0" smtClean="0">
              <a:latin typeface="Baskerville Old Face" panose="02020602080505020303" pitchFamily="18" charset="0"/>
              <a:ea typeface="Microsoft Himalaya" panose="01010100010101010101" pitchFamily="2" charset="0"/>
              <a:cs typeface="Microsoft Himalaya" panose="01010100010101010101" pitchFamily="2" charset="0"/>
            </a:rPr>
            <a:t>, aliens, loch ness monster, jersey devil, moth man</a:t>
          </a:r>
          <a:endParaRPr lang="en-US" sz="1600" kern="1200" dirty="0">
            <a:latin typeface="Baskerville Old Face" panose="02020602080505020303" pitchFamily="18" charset="0"/>
            <a:ea typeface="Microsoft Himalaya" panose="01010100010101010101" pitchFamily="2" charset="0"/>
            <a:cs typeface="Microsoft Himalaya" panose="01010100010101010101" pitchFamily="2" charset="0"/>
          </a:endParaRPr>
        </a:p>
      </dsp:txBody>
      <dsp:txXfrm>
        <a:off x="3548524" y="4841879"/>
        <a:ext cx="7540614" cy="70785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972"/>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1344" y="1"/>
            <a:ext cx="3037840" cy="466972"/>
          </a:xfrm>
          <a:prstGeom prst="rect">
            <a:avLst/>
          </a:prstGeom>
        </p:spPr>
        <p:txBody>
          <a:bodyPr vert="horz" lIns="93177" tIns="46589" rIns="93177" bIns="46589" rtlCol="0"/>
          <a:lstStyle>
            <a:lvl1pPr algn="r">
              <a:defRPr sz="1200"/>
            </a:lvl1pPr>
          </a:lstStyle>
          <a:p>
            <a:fld id="{72E3E6CE-74DA-454D-A4D2-CB49B0635A8A}" type="datetimeFigureOut">
              <a:rPr lang="en-US" smtClean="0"/>
              <a:t>4/13/2015</a:t>
            </a:fld>
            <a:endParaRPr lang="en-US"/>
          </a:p>
        </p:txBody>
      </p:sp>
      <p:sp>
        <p:nvSpPr>
          <p:cNvPr id="4" name="Footer Placeholder 3"/>
          <p:cNvSpPr>
            <a:spLocks noGrp="1"/>
          </p:cNvSpPr>
          <p:nvPr>
            <p:ph type="ftr" sz="quarter" idx="2"/>
          </p:nvPr>
        </p:nvSpPr>
        <p:spPr>
          <a:xfrm>
            <a:off x="0" y="8829431"/>
            <a:ext cx="3037840" cy="466971"/>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1344" y="8829431"/>
            <a:ext cx="3037840" cy="466971"/>
          </a:xfrm>
          <a:prstGeom prst="rect">
            <a:avLst/>
          </a:prstGeom>
        </p:spPr>
        <p:txBody>
          <a:bodyPr vert="horz" lIns="93177" tIns="46589" rIns="93177" bIns="46589" rtlCol="0" anchor="b"/>
          <a:lstStyle>
            <a:lvl1pPr algn="r">
              <a:defRPr sz="1200"/>
            </a:lvl1pPr>
          </a:lstStyle>
          <a:p>
            <a:fld id="{D75AF0C3-F6C1-494C-A7CD-B3B2B553FF13}" type="slidenum">
              <a:rPr lang="en-US" smtClean="0"/>
              <a:t>‹#›</a:t>
            </a:fld>
            <a:endParaRPr lang="en-US"/>
          </a:p>
        </p:txBody>
      </p:sp>
    </p:spTree>
    <p:extLst>
      <p:ext uri="{BB962C8B-B14F-4D97-AF65-F5344CB8AC3E}">
        <p14:creationId xmlns:p14="http://schemas.microsoft.com/office/powerpoint/2010/main" val="6460944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a:lvl1pPr>
          </a:lstStyle>
          <a:p>
            <a:fld id="{0F0DFF4D-B571-48C0-8324-874624889335}" type="datetimeFigureOut">
              <a:rPr lang="en-US" smtClean="0"/>
              <a:t>4/13/2015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9"/>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E69F6CB-44E9-4C88-9009-1C91DEDE23D8}" type="slidenum">
              <a:rPr lang="en-US" smtClean="0"/>
              <a:t>‹#›</a:t>
            </a:fld>
            <a:endParaRPr lang="en-US"/>
          </a:p>
        </p:txBody>
      </p:sp>
    </p:spTree>
    <p:extLst>
      <p:ext uri="{BB962C8B-B14F-4D97-AF65-F5344CB8AC3E}">
        <p14:creationId xmlns:p14="http://schemas.microsoft.com/office/powerpoint/2010/main" val="415681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1</a:t>
            </a:fld>
            <a:endParaRPr lang="en-US"/>
          </a:p>
        </p:txBody>
      </p:sp>
    </p:spTree>
    <p:extLst>
      <p:ext uri="{BB962C8B-B14F-4D97-AF65-F5344CB8AC3E}">
        <p14:creationId xmlns:p14="http://schemas.microsoft.com/office/powerpoint/2010/main" val="3273533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dirty="0" smtClean="0"/>
              <a:t>Scratch is designed</a:t>
            </a:r>
            <a:r>
              <a:rPr lang="en-US" baseline="0" dirty="0" smtClean="0"/>
              <a:t> with pre-coded puzzle pieces to use in the script</a:t>
            </a:r>
          </a:p>
          <a:p>
            <a:pPr marL="174708" indent="-174708">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10</a:t>
            </a:fld>
            <a:endParaRPr lang="en-US"/>
          </a:p>
        </p:txBody>
      </p:sp>
    </p:spTree>
    <p:extLst>
      <p:ext uri="{BB962C8B-B14F-4D97-AF65-F5344CB8AC3E}">
        <p14:creationId xmlns:p14="http://schemas.microsoft.com/office/powerpoint/2010/main" val="4181096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dirty="0" smtClean="0"/>
              <a:t>Scratch is designed</a:t>
            </a:r>
            <a:r>
              <a:rPr lang="en-US" baseline="0" dirty="0" smtClean="0"/>
              <a:t> with pre-coded puzzle pieces to use in the script</a:t>
            </a:r>
          </a:p>
          <a:p>
            <a:pPr marL="174708" indent="-174708">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11</a:t>
            </a:fld>
            <a:endParaRPr lang="en-US"/>
          </a:p>
        </p:txBody>
      </p:sp>
    </p:spTree>
    <p:extLst>
      <p:ext uri="{BB962C8B-B14F-4D97-AF65-F5344CB8AC3E}">
        <p14:creationId xmlns:p14="http://schemas.microsoft.com/office/powerpoint/2010/main" val="2966888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dirty="0" smtClean="0"/>
              <a:t>Scratch is designed</a:t>
            </a:r>
            <a:r>
              <a:rPr lang="en-US" baseline="0" dirty="0" smtClean="0"/>
              <a:t> with pre-coded puzzle pieces to use in the script</a:t>
            </a:r>
          </a:p>
          <a:p>
            <a:pPr marL="174708" indent="-174708">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12</a:t>
            </a:fld>
            <a:endParaRPr lang="en-US"/>
          </a:p>
        </p:txBody>
      </p:sp>
    </p:spTree>
    <p:extLst>
      <p:ext uri="{BB962C8B-B14F-4D97-AF65-F5344CB8AC3E}">
        <p14:creationId xmlns:p14="http://schemas.microsoft.com/office/powerpoint/2010/main" val="993696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baseline="0" dirty="0" smtClean="0"/>
              <a:t>- </a:t>
            </a:r>
          </a:p>
          <a:p>
            <a:endParaRPr lang="en-US" baseline="0" dirty="0" smtClean="0"/>
          </a:p>
          <a:p>
            <a:endParaRPr lang="en-US" baseline="0" dirty="0" smtClean="0"/>
          </a:p>
          <a:p>
            <a:endParaRPr lang="en-US" baseline="0" dirty="0" smtClean="0"/>
          </a:p>
          <a:p>
            <a:endParaRPr lang="en-US" baseline="0" dirty="0" smtClean="0"/>
          </a:p>
          <a:p>
            <a:r>
              <a:rPr lang="en-US" baseline="0" dirty="0" smtClean="0"/>
              <a:t>- Another great thing about Scratch for people like me, us scatterbrained people can easily jump around within our project. Well that is unless you’re having issues with the ever so wonderful Flash Player.. Any who, where I was going with that is I mentioned remixes earlier and some of the different possibilities with those. One of my new found favorites to do in Scratch is to Remix the Illuminati everywhere project but with my own “Out-There but semi logical conspiracies”.</a:t>
            </a:r>
          </a:p>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13</a:t>
            </a:fld>
            <a:endParaRPr lang="en-US"/>
          </a:p>
        </p:txBody>
      </p:sp>
    </p:spTree>
    <p:extLst>
      <p:ext uri="{BB962C8B-B14F-4D97-AF65-F5344CB8AC3E}">
        <p14:creationId xmlns:p14="http://schemas.microsoft.com/office/powerpoint/2010/main" val="2420858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baseline="0" dirty="0" smtClean="0"/>
              <a:t>Scratch around the world</a:t>
            </a:r>
          </a:p>
          <a:p>
            <a:pPr marL="174708" indent="-174708">
              <a:buFontTx/>
              <a:buChar char="-"/>
            </a:pPr>
            <a:r>
              <a:rPr lang="en-US" baseline="0" dirty="0" smtClean="0"/>
              <a:t> </a:t>
            </a:r>
          </a:p>
          <a:p>
            <a:pPr marL="174708" indent="-174708">
              <a:buFontTx/>
              <a:buChar char="-"/>
            </a:pPr>
            <a:endParaRPr lang="en-US" baseline="0" dirty="0" smtClean="0"/>
          </a:p>
          <a:p>
            <a:pPr marL="174708" indent="-174708">
              <a:buFontTx/>
              <a:buChar char="-"/>
            </a:pPr>
            <a:r>
              <a:rPr lang="en-US" dirty="0" smtClean="0"/>
              <a:t>As</a:t>
            </a:r>
            <a:r>
              <a:rPr lang="en-US" baseline="0" dirty="0" smtClean="0"/>
              <a:t> I mentioned before Scratch has an online community </a:t>
            </a:r>
            <a:r>
              <a:rPr lang="en-US" baseline="0" dirty="0" err="1" smtClean="0"/>
              <a:t>refered</a:t>
            </a:r>
            <a:r>
              <a:rPr lang="en-US" baseline="0" dirty="0" smtClean="0"/>
              <a:t> to as </a:t>
            </a:r>
            <a:r>
              <a:rPr lang="en-US" baseline="0" dirty="0" err="1" smtClean="0"/>
              <a:t>ScratchEd</a:t>
            </a:r>
            <a:r>
              <a:rPr lang="en-US" baseline="0" dirty="0" smtClean="0"/>
              <a:t>. Along with this resource Scratch also has a Wiki, an Offline Editor, Statistics on Scratch and it’s community, and also a way to connect your Scratch projects to the physical world with </a:t>
            </a:r>
            <a:r>
              <a:rPr lang="en-US" baseline="0" dirty="0" err="1" smtClean="0"/>
              <a:t>MaKey</a:t>
            </a:r>
            <a:r>
              <a:rPr lang="en-US" baseline="0" dirty="0" smtClean="0"/>
              <a:t> </a:t>
            </a:r>
            <a:r>
              <a:rPr lang="en-US" baseline="0" dirty="0" err="1" smtClean="0"/>
              <a:t>MaKey</a:t>
            </a:r>
            <a:r>
              <a:rPr lang="en-US" baseline="0" dirty="0" smtClean="0"/>
              <a:t>, LEGO </a:t>
            </a:r>
            <a:r>
              <a:rPr lang="en-US" baseline="0" dirty="0" err="1" smtClean="0"/>
              <a:t>WeDo</a:t>
            </a:r>
            <a:r>
              <a:rPr lang="en-US" baseline="0" dirty="0" smtClean="0"/>
              <a:t>, or </a:t>
            </a:r>
            <a:r>
              <a:rPr lang="en-US" baseline="0" dirty="0" err="1" smtClean="0"/>
              <a:t>PicoBoard</a:t>
            </a:r>
            <a:endParaRPr lang="en-US" baseline="0" dirty="0" smtClean="0"/>
          </a:p>
          <a:p>
            <a:pPr marL="174708" indent="-174708">
              <a:buFontTx/>
              <a:buChar char="-"/>
            </a:pPr>
            <a:endParaRPr lang="en-US" dirty="0" smtClean="0"/>
          </a:p>
          <a:p>
            <a:pPr marL="174708" indent="-174708">
              <a:buFontTx/>
              <a:buChar char="-"/>
            </a:pPr>
            <a:r>
              <a:rPr lang="en-US" dirty="0" smtClean="0"/>
              <a:t>Two</a:t>
            </a:r>
            <a:r>
              <a:rPr lang="en-US" baseline="0" dirty="0" smtClean="0"/>
              <a:t> of the more popular forums are “Things I’m Making and Creating” and “Things I’m Reading and Playing”</a:t>
            </a:r>
          </a:p>
          <a:p>
            <a:pPr marL="640594" lvl="1" indent="-174708" defTabSz="931774">
              <a:buFontTx/>
              <a:buChar char="-"/>
              <a:defRPr/>
            </a:pPr>
            <a:r>
              <a:rPr lang="en-US" baseline="0" dirty="0" smtClean="0"/>
              <a:t>This connects you with the community on a collaborative, creative way as well as gives you a chance to talk about the things that inspire you and your projects  </a:t>
            </a:r>
          </a:p>
          <a:p>
            <a:pPr marL="174708" indent="-174708">
              <a:buFontTx/>
              <a:buChar char="-"/>
            </a:pPr>
            <a:r>
              <a:rPr lang="en-US" baseline="0" dirty="0" smtClean="0"/>
              <a:t> </a:t>
            </a:r>
          </a:p>
          <a:p>
            <a:pPr marL="174708" indent="-174708">
              <a:buFontTx/>
              <a:buChar char="-"/>
            </a:pPr>
            <a:r>
              <a:rPr lang="en-US" baseline="0" dirty="0" smtClean="0"/>
              <a:t> There is a “Scratch Day” which is May 9</a:t>
            </a:r>
            <a:r>
              <a:rPr lang="en-US" baseline="30000" dirty="0" smtClean="0"/>
              <a:t>th</a:t>
            </a:r>
            <a:r>
              <a:rPr lang="en-US" baseline="0" dirty="0" smtClean="0"/>
              <a:t> this year. It is a </a:t>
            </a:r>
            <a:r>
              <a:rPr lang="en-US" baseline="0" dirty="0" err="1" smtClean="0"/>
              <a:t>gloal</a:t>
            </a:r>
            <a:r>
              <a:rPr lang="en-US" baseline="0" dirty="0" smtClean="0"/>
              <a:t> network of events that celebrates Scratch and the young people who code and create with it. </a:t>
            </a:r>
          </a:p>
        </p:txBody>
      </p:sp>
      <p:sp>
        <p:nvSpPr>
          <p:cNvPr id="4" name="Slide Number Placeholder 3"/>
          <p:cNvSpPr>
            <a:spLocks noGrp="1"/>
          </p:cNvSpPr>
          <p:nvPr>
            <p:ph type="sldNum" sz="quarter" idx="10"/>
          </p:nvPr>
        </p:nvSpPr>
        <p:spPr/>
        <p:txBody>
          <a:bodyPr/>
          <a:lstStyle/>
          <a:p>
            <a:fld id="{CE69F6CB-44E9-4C88-9009-1C91DEDE23D8}" type="slidenum">
              <a:rPr lang="en-US" smtClean="0"/>
              <a:t>14</a:t>
            </a:fld>
            <a:endParaRPr lang="en-US"/>
          </a:p>
        </p:txBody>
      </p:sp>
    </p:spTree>
    <p:extLst>
      <p:ext uri="{BB962C8B-B14F-4D97-AF65-F5344CB8AC3E}">
        <p14:creationId xmlns:p14="http://schemas.microsoft.com/office/powerpoint/2010/main" val="1977629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baseline="0" dirty="0" smtClean="0"/>
              <a:t> - A common question asked about Scratch after the initial what is it, is What is good Scratch?</a:t>
            </a:r>
          </a:p>
          <a:p>
            <a:r>
              <a:rPr lang="en-US" baseline="0" dirty="0" smtClean="0"/>
              <a:t>	Scratch is a Design-Based Learning approach, not just a tool. </a:t>
            </a:r>
          </a:p>
          <a:p>
            <a:r>
              <a:rPr lang="en-US" baseline="0" dirty="0" smtClean="0"/>
              <a:t>	- Learning through design</a:t>
            </a:r>
          </a:p>
          <a:p>
            <a:r>
              <a:rPr lang="en-US" baseline="0" dirty="0" smtClean="0"/>
              <a:t>		- the idea that kids don’t just get ideas, they make them and learning to do this while actively involved increases the benefits</a:t>
            </a:r>
          </a:p>
          <a:p>
            <a:r>
              <a:rPr lang="en-US" baseline="0" dirty="0" smtClean="0"/>
              <a:t>	- Learning through interests</a:t>
            </a:r>
          </a:p>
          <a:p>
            <a:r>
              <a:rPr lang="en-US" baseline="0" dirty="0" smtClean="0"/>
              <a:t>	- Learning through collaboration</a:t>
            </a:r>
          </a:p>
          <a:p>
            <a:r>
              <a:rPr lang="en-US" baseline="0" dirty="0" smtClean="0"/>
              <a:t>		- Creativity can be a social process, especially at a young age. </a:t>
            </a:r>
          </a:p>
          <a:p>
            <a:r>
              <a:rPr lang="en-US" baseline="0" dirty="0" smtClean="0"/>
              <a:t>	- Learning through reflection</a:t>
            </a:r>
          </a:p>
          <a:p>
            <a:r>
              <a:rPr lang="en-US" baseline="0" dirty="0" smtClean="0"/>
              <a:t>		- identify what we know vs what we need to know</a:t>
            </a:r>
          </a:p>
          <a:p>
            <a:endParaRPr lang="en-US" baseline="0" dirty="0" smtClean="0"/>
          </a:p>
          <a:p>
            <a:pPr marL="174708" indent="-174708">
              <a:buFontTx/>
              <a:buChar char="-"/>
            </a:pPr>
            <a:r>
              <a:rPr lang="en-US" baseline="0" dirty="0" smtClean="0"/>
              <a:t>Another Question that often comes up about Scratch is what is it good for?</a:t>
            </a:r>
          </a:p>
          <a:p>
            <a:pPr marL="640594" lvl="1" indent="-174708">
              <a:buFontTx/>
              <a:buChar char="-"/>
            </a:pPr>
            <a:r>
              <a:rPr lang="en-US" baseline="0" dirty="0" smtClean="0"/>
              <a:t>Computational thinking</a:t>
            </a:r>
          </a:p>
          <a:p>
            <a:pPr marL="640594" lvl="1" indent="-174708">
              <a:buFontTx/>
              <a:buChar char="-"/>
            </a:pPr>
            <a:r>
              <a:rPr lang="en-US" baseline="0" dirty="0" smtClean="0"/>
              <a:t>Computational Concepts</a:t>
            </a:r>
          </a:p>
          <a:p>
            <a:pPr marL="1106481" lvl="2" indent="-174708">
              <a:buFontTx/>
              <a:buChar char="-"/>
            </a:pPr>
            <a:r>
              <a:rPr lang="en-US" baseline="0" dirty="0" smtClean="0"/>
              <a:t>i.e. sequences, loops, events, lists, variables, operators, and conditionals</a:t>
            </a:r>
          </a:p>
          <a:p>
            <a:pPr marL="640594" lvl="1" indent="-174708">
              <a:buFontTx/>
              <a:buChar char="-"/>
            </a:pPr>
            <a:r>
              <a:rPr lang="en-US" baseline="0" dirty="0" smtClean="0"/>
              <a:t>Computational Practices</a:t>
            </a:r>
          </a:p>
          <a:p>
            <a:pPr marL="1106481" lvl="2" indent="-174708">
              <a:buFontTx/>
              <a:buChar char="-"/>
            </a:pPr>
            <a:r>
              <a:rPr lang="en-US" baseline="0" dirty="0" smtClean="0"/>
              <a:t>i.e. incremental/iterative, testing/debugging, reuse/remix, abstraction/modularization</a:t>
            </a:r>
          </a:p>
          <a:p>
            <a:pPr marL="640594" lvl="1" indent="-174708">
              <a:buFontTx/>
              <a:buChar char="-"/>
            </a:pPr>
            <a:r>
              <a:rPr lang="en-US" baseline="0" dirty="0" smtClean="0"/>
              <a:t>Computational Perspectives</a:t>
            </a:r>
          </a:p>
          <a:p>
            <a:pPr marL="1106481" lvl="2" indent="-174708">
              <a:buFontTx/>
              <a:buChar char="-"/>
            </a:pPr>
            <a:r>
              <a:rPr lang="en-US" baseline="0" dirty="0" smtClean="0"/>
              <a:t>Expressing, connecting, and understanding</a:t>
            </a:r>
          </a:p>
          <a:p>
            <a:pPr marL="174708" indent="-174708">
              <a:buFontTx/>
              <a:buChar char="-"/>
            </a:pPr>
            <a:endParaRPr lang="en-US" baseline="0" dirty="0" smtClean="0"/>
          </a:p>
          <a:p>
            <a:r>
              <a:rPr lang="en-US" baseline="0" dirty="0" smtClean="0"/>
              <a:t> - The goal of Scratch is to increase K-12 students sense of ability to take effective control of their lives both now and in the future. </a:t>
            </a:r>
          </a:p>
          <a:p>
            <a:r>
              <a:rPr lang="en-US" baseline="0" dirty="0" smtClean="0"/>
              <a:t>- One of the huge benefits of Scratch is that is being used globally. The Diverse users make for a more well rounded community as everyone’s culture effects them in school, responsibilities at different ages, and in their out of school lives. </a:t>
            </a:r>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15</a:t>
            </a:fld>
            <a:endParaRPr lang="en-US"/>
          </a:p>
        </p:txBody>
      </p:sp>
    </p:spTree>
    <p:extLst>
      <p:ext uri="{BB962C8B-B14F-4D97-AF65-F5344CB8AC3E}">
        <p14:creationId xmlns:p14="http://schemas.microsoft.com/office/powerpoint/2010/main" val="536241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dirty="0" smtClean="0"/>
              <a:t>Scratch is designed</a:t>
            </a:r>
            <a:r>
              <a:rPr lang="en-US" baseline="0" dirty="0" smtClean="0"/>
              <a:t> with pre-coded puzzle pieces to use in the script</a:t>
            </a:r>
          </a:p>
          <a:p>
            <a:pPr marL="174708" indent="-174708">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16</a:t>
            </a:fld>
            <a:endParaRPr lang="en-US"/>
          </a:p>
        </p:txBody>
      </p:sp>
    </p:spTree>
    <p:extLst>
      <p:ext uri="{BB962C8B-B14F-4D97-AF65-F5344CB8AC3E}">
        <p14:creationId xmlns:p14="http://schemas.microsoft.com/office/powerpoint/2010/main" val="4201537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17</a:t>
            </a:fld>
            <a:endParaRPr lang="en-US"/>
          </a:p>
        </p:txBody>
      </p:sp>
    </p:spTree>
    <p:extLst>
      <p:ext uri="{BB962C8B-B14F-4D97-AF65-F5344CB8AC3E}">
        <p14:creationId xmlns:p14="http://schemas.microsoft.com/office/powerpoint/2010/main" val="342895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E69F6CB-44E9-4C88-9009-1C91DEDE23D8}" type="slidenum">
              <a:rPr lang="en-US" smtClean="0"/>
              <a:t>18</a:t>
            </a:fld>
            <a:endParaRPr lang="en-US"/>
          </a:p>
        </p:txBody>
      </p:sp>
    </p:spTree>
    <p:extLst>
      <p:ext uri="{BB962C8B-B14F-4D97-AF65-F5344CB8AC3E}">
        <p14:creationId xmlns:p14="http://schemas.microsoft.com/office/powerpoint/2010/main" val="1932376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E69F6CB-44E9-4C88-9009-1C91DEDE23D8}" type="slidenum">
              <a:rPr lang="en-US" smtClean="0"/>
              <a:t>19</a:t>
            </a:fld>
            <a:endParaRPr lang="en-US"/>
          </a:p>
        </p:txBody>
      </p:sp>
    </p:spTree>
    <p:extLst>
      <p:ext uri="{BB962C8B-B14F-4D97-AF65-F5344CB8AC3E}">
        <p14:creationId xmlns:p14="http://schemas.microsoft.com/office/powerpoint/2010/main" val="2405608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dirty="0" smtClean="0"/>
              <a:t>Scratch is a project</a:t>
            </a:r>
            <a:r>
              <a:rPr lang="en-US" baseline="0" dirty="0" smtClean="0"/>
              <a:t> of the Lifelong Kindergarten Group at the MIT Media Lab. </a:t>
            </a:r>
          </a:p>
          <a:p>
            <a:endParaRPr lang="en-US" baseline="0" dirty="0" smtClean="0"/>
          </a:p>
          <a:p>
            <a:pPr marL="174708" indent="-174708">
              <a:buFontTx/>
              <a:buChar char="-"/>
            </a:pPr>
            <a:r>
              <a:rPr lang="en-US" dirty="0" smtClean="0"/>
              <a:t>Scratch</a:t>
            </a:r>
            <a:r>
              <a:rPr lang="en-US" baseline="0" dirty="0" smtClean="0"/>
              <a:t> helps kids and adolescents learn to think creatively, reason systematically, and work collaboratively</a:t>
            </a:r>
          </a:p>
          <a:p>
            <a:pPr marL="640594" lvl="1" indent="-174708">
              <a:buFontTx/>
              <a:buChar char="-"/>
            </a:pPr>
            <a:r>
              <a:rPr lang="en-US" baseline="0" dirty="0" smtClean="0"/>
              <a:t>Although it is designed for 8-16 years olds, it’s great for all ages! </a:t>
            </a:r>
            <a:r>
              <a:rPr lang="en-US" baseline="0" dirty="0" err="1" smtClean="0"/>
              <a:t>Buuuuut</a:t>
            </a:r>
            <a:r>
              <a:rPr lang="en-US" baseline="0" dirty="0" smtClean="0"/>
              <a:t>, younger children may need help from their parents</a:t>
            </a:r>
          </a:p>
          <a:p>
            <a:pPr marL="640594" lvl="1" indent="-174708">
              <a:buFontTx/>
              <a:buChar char="-"/>
            </a:pPr>
            <a:endParaRPr lang="en-US" baseline="0" dirty="0" smtClean="0"/>
          </a:p>
          <a:p>
            <a:pPr marL="174708" indent="-174708">
              <a:buFontTx/>
              <a:buChar char="-"/>
            </a:pPr>
            <a:r>
              <a:rPr lang="en-US" dirty="0" smtClean="0"/>
              <a:t>More than 7500 educators</a:t>
            </a:r>
            <a:r>
              <a:rPr lang="en-US" baseline="0" dirty="0" smtClean="0"/>
              <a:t> across the Globe are using </a:t>
            </a:r>
            <a:r>
              <a:rPr lang="en-US" baseline="0" dirty="0" err="1" smtClean="0"/>
              <a:t>ScratchEd</a:t>
            </a:r>
            <a:r>
              <a:rPr lang="en-US" baseline="0" dirty="0" smtClean="0"/>
              <a:t>!</a:t>
            </a:r>
            <a:endParaRPr lang="en-US" dirty="0" smtClean="0"/>
          </a:p>
          <a:p>
            <a:pPr marL="174708" indent="-174708">
              <a:buFontTx/>
              <a:buChar char="-"/>
            </a:pPr>
            <a:r>
              <a:rPr lang="en-US" dirty="0" err="1" smtClean="0"/>
              <a:t>ScratchEd</a:t>
            </a:r>
            <a:r>
              <a:rPr lang="en-US" baseline="0" dirty="0" smtClean="0"/>
              <a:t> is an online community launched almost 6 years ago for Scratch educators to share stories, exchange resources, ask questions, and find people.</a:t>
            </a:r>
            <a:endParaRPr lang="en-US" dirty="0" smtClean="0"/>
          </a:p>
          <a:p>
            <a:pPr marL="174708" indent="-174708">
              <a:buFontTx/>
              <a:buChar char="-"/>
            </a:pPr>
            <a:r>
              <a:rPr lang="en-US" dirty="0" smtClean="0"/>
              <a:t>It’s an educator’s dream, a free, fun project</a:t>
            </a:r>
            <a:r>
              <a:rPr lang="en-US" baseline="0" dirty="0" smtClean="0"/>
              <a:t> with endless uses!</a:t>
            </a:r>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2</a:t>
            </a:fld>
            <a:endParaRPr lang="en-US"/>
          </a:p>
        </p:txBody>
      </p:sp>
    </p:spTree>
    <p:extLst>
      <p:ext uri="{BB962C8B-B14F-4D97-AF65-F5344CB8AC3E}">
        <p14:creationId xmlns:p14="http://schemas.microsoft.com/office/powerpoint/2010/main" val="1653577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baseline="0" dirty="0" smtClean="0"/>
              <a:t>You can start with a character, known as Sprites. There are dozens to chose from or you can paint your own. Another option is to simply upload existing pictures or take a new one with your webcam!</a:t>
            </a:r>
          </a:p>
          <a:p>
            <a:pPr marL="174708" indent="-174708" defTabSz="931774">
              <a:buFontTx/>
              <a:buChar char="-"/>
              <a:defRPr/>
            </a:pPr>
            <a:endParaRPr lang="en-US" baseline="0" dirty="0" smtClean="0"/>
          </a:p>
          <a:p>
            <a:pPr marL="174708" indent="-174708" defTabSz="931774">
              <a:buFontTx/>
              <a:buChar char="-"/>
              <a:defRPr/>
            </a:pPr>
            <a:r>
              <a:rPr lang="en-US" baseline="0" dirty="0" smtClean="0"/>
              <a:t>Sprites also don’t have to be characters. They can simply be an image that you want to display at a certain time as well as have different things happen while it’s there. </a:t>
            </a:r>
          </a:p>
          <a:p>
            <a:pPr marL="174708" indent="-174708">
              <a:buFontTx/>
              <a:buChar char="-"/>
            </a:pPr>
            <a:endParaRPr lang="en-US" baseline="0" dirty="0" smtClean="0"/>
          </a:p>
          <a:p>
            <a:pPr marL="174708" indent="-174708">
              <a:buFontTx/>
              <a:buChar char="-"/>
            </a:pPr>
            <a:r>
              <a:rPr lang="en-US" baseline="0" dirty="0" smtClean="0"/>
              <a:t>Sprites are fully customizable with the use of Costumes. Costumes often are the same Sprite in a different position or in different colors and clothing. </a:t>
            </a:r>
          </a:p>
          <a:p>
            <a:pPr marL="640594" lvl="1" indent="-174708">
              <a:buFontTx/>
              <a:buChar char="-"/>
            </a:pPr>
            <a:r>
              <a:rPr lang="en-US" baseline="0" dirty="0" smtClean="0"/>
              <a:t>Once again there are many preloaded or you can create your own much the same way as you created a Sprite. </a:t>
            </a:r>
          </a:p>
          <a:p>
            <a:pPr marL="640594" lvl="1" indent="-174708">
              <a:buFontTx/>
              <a:buChar char="-"/>
            </a:pPr>
            <a:endParaRPr lang="en-US" baseline="0" dirty="0" smtClean="0"/>
          </a:p>
          <a:p>
            <a:pPr marL="640594" lvl="1" indent="-174708">
              <a:buFontTx/>
              <a:buChar char="-"/>
            </a:pPr>
            <a:r>
              <a:rPr lang="en-US" baseline="0" dirty="0" smtClean="0"/>
              <a:t>My personal favorite is to find a GIF I want to use as a Sprite and capture a few different points within it to use as that Sprite’s costumes</a:t>
            </a:r>
          </a:p>
          <a:p>
            <a:pPr marL="174708" indent="-174708">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3</a:t>
            </a:fld>
            <a:endParaRPr lang="en-US"/>
          </a:p>
        </p:txBody>
      </p:sp>
    </p:spTree>
    <p:extLst>
      <p:ext uri="{BB962C8B-B14F-4D97-AF65-F5344CB8AC3E}">
        <p14:creationId xmlns:p14="http://schemas.microsoft.com/office/powerpoint/2010/main" val="91502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baseline="0" dirty="0" smtClean="0"/>
              <a:t>With Scratch, you don’t need to write any code if you don’t want to. The code is already there as puzzle pieces for you to put together. Simply drag and drop! </a:t>
            </a:r>
          </a:p>
          <a:p>
            <a:pPr marL="640594" lvl="1" indent="-174708">
              <a:buFontTx/>
              <a:buChar char="-"/>
            </a:pPr>
            <a:r>
              <a:rPr lang="en-US" baseline="0" dirty="0" smtClean="0"/>
              <a:t>Sounds too easy to be true? Nope. That’s Scratch. </a:t>
            </a:r>
          </a:p>
          <a:p>
            <a:pPr marL="174708" indent="-174708">
              <a:buFontTx/>
              <a:buChar char="-"/>
            </a:pPr>
            <a:endParaRPr lang="en-US" baseline="0" dirty="0" smtClean="0"/>
          </a:p>
          <a:p>
            <a:pPr marL="174708" indent="-174708">
              <a:buFontTx/>
              <a:buChar char="-"/>
            </a:pPr>
            <a:r>
              <a:rPr lang="en-US" baseline="0" dirty="0" smtClean="0"/>
              <a:t>Once you have a Sprite on your page it’s time to do something with it. Once you’ve selected your Sprite:</a:t>
            </a:r>
          </a:p>
          <a:p>
            <a:pPr marL="640594" lvl="1" indent="-174708" defTabSz="931774">
              <a:buFontTx/>
              <a:buChar char="-"/>
              <a:defRPr/>
            </a:pPr>
            <a:r>
              <a:rPr lang="en-US" baseline="0" dirty="0" smtClean="0"/>
              <a:t>There are Scripts with code pieces to effect the motions, looks, sounds, events, and controls.</a:t>
            </a:r>
          </a:p>
          <a:p>
            <a:pPr marL="640594" lvl="1" indent="-174708" defTabSz="931774">
              <a:buFontTx/>
              <a:buChar char="-"/>
              <a:defRPr/>
            </a:pPr>
            <a:r>
              <a:rPr lang="en-US" baseline="0" dirty="0" smtClean="0"/>
              <a:t>There are also scripts for the pen, data, sensing, operators, and creating more blocks of code. </a:t>
            </a:r>
          </a:p>
          <a:p>
            <a:pPr marL="640594" lvl="1" indent="-174708" defTabSz="931774">
              <a:buFontTx/>
              <a:buChar char="-"/>
              <a:defRPr/>
            </a:pPr>
            <a:r>
              <a:rPr lang="en-US" baseline="0" dirty="0" smtClean="0"/>
              <a:t>You can add or create as many Sprites in your project as you like! When controlling a particular Sprite all you have to do is click on his icon in the Sprites menu then create your script. </a:t>
            </a:r>
          </a:p>
          <a:p>
            <a:pPr marL="640594" lvl="1" indent="-174708">
              <a:buFontTx/>
              <a:buChar char="-"/>
            </a:pPr>
            <a:endParaRPr lang="en-US" baseline="0" dirty="0" smtClean="0"/>
          </a:p>
          <a:p>
            <a:pPr marL="174708" indent="-174708">
              <a:buFontTx/>
              <a:buChar char="-"/>
            </a:pP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4</a:t>
            </a:fld>
            <a:endParaRPr lang="en-US"/>
          </a:p>
        </p:txBody>
      </p:sp>
    </p:spTree>
    <p:extLst>
      <p:ext uri="{BB962C8B-B14F-4D97-AF65-F5344CB8AC3E}">
        <p14:creationId xmlns:p14="http://schemas.microsoft.com/office/powerpoint/2010/main" val="2786231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dirty="0" smtClean="0"/>
              <a:t>Time to connect those handy </a:t>
            </a:r>
            <a:r>
              <a:rPr lang="en-US" baseline="0" dirty="0" smtClean="0"/>
              <a:t>pre-coded Scratch puzzle pieces to use in the script</a:t>
            </a:r>
          </a:p>
          <a:p>
            <a:pPr marL="174708" indent="-174708">
              <a:buFontTx/>
              <a:buChar char="-"/>
            </a:pPr>
            <a:endParaRPr lang="en-US" baseline="0" dirty="0" smtClean="0"/>
          </a:p>
          <a:p>
            <a:pPr marL="174708" indent="-174708">
              <a:buFontTx/>
              <a:buChar char="-"/>
            </a:pPr>
            <a:r>
              <a:rPr lang="en-US" baseline="0" dirty="0" smtClean="0"/>
              <a:t>One Sprite can have multiple sets of commands at once. </a:t>
            </a:r>
          </a:p>
          <a:p>
            <a:pPr marL="640594" lvl="1" indent="-174708">
              <a:buFontTx/>
              <a:buChar char="-"/>
            </a:pPr>
            <a:r>
              <a:rPr lang="en-US" baseline="0" dirty="0" smtClean="0"/>
              <a:t>For instance let’s say when the green flag gets clicked we want our Sprite to move back and forth across the page, we can do that!</a:t>
            </a:r>
          </a:p>
          <a:p>
            <a:pPr marL="640594" lvl="1" indent="-174708">
              <a:buFontTx/>
              <a:buChar char="-"/>
            </a:pPr>
            <a:r>
              <a:rPr lang="en-US" baseline="0" dirty="0" smtClean="0"/>
              <a:t>But we also want him to make a noise every time he hits a specific spot on the page, we can do that too!</a:t>
            </a:r>
          </a:p>
          <a:p>
            <a:pPr marL="640594" lvl="1" indent="-174708">
              <a:buFontTx/>
              <a:buChar char="-"/>
            </a:pPr>
            <a:r>
              <a:rPr lang="en-US" baseline="0" dirty="0" smtClean="0"/>
              <a:t>Alright, but we want our Sprite to also look like he’s moving so as he goes back and forth across the page we want to him to alternate costumes. Just another bit of the puzzle!</a:t>
            </a:r>
          </a:p>
          <a:p>
            <a:pPr marL="465887" lvl="1"/>
            <a:endParaRPr lang="en-US" baseline="0" dirty="0" smtClean="0"/>
          </a:p>
          <a:p>
            <a:pPr marL="174708" indent="-174708">
              <a:buFontTx/>
              <a:buChar char="-"/>
            </a:pPr>
            <a:r>
              <a:rPr lang="en-US" baseline="0" dirty="0" smtClean="0"/>
              <a:t>Along with one Sprite having multiple sets of commands, multiple sprites can be doing something at the same time! While Sprite 1 moves back and forth Sprite two can stand in the corner and talk!</a:t>
            </a:r>
          </a:p>
          <a:p>
            <a:pPr marL="640594" lvl="1" indent="-174708">
              <a:buFontTx/>
              <a:buChar char="-"/>
            </a:pPr>
            <a:r>
              <a:rPr lang="en-US" baseline="0" dirty="0" smtClean="0"/>
              <a:t>Once again, endless possibilities! </a:t>
            </a:r>
          </a:p>
          <a:p>
            <a:pPr marL="174708" indent="-174708">
              <a:buFontTx/>
              <a:buChar char="-"/>
            </a:pPr>
            <a:r>
              <a:rPr lang="en-US" baseline="0" dirty="0" smtClean="0"/>
              <a:t>Be sure to write instructions for your project as well as any notes and credits to make it that much better!</a:t>
            </a:r>
          </a:p>
          <a:p>
            <a:pPr marL="174708" indent="-174708">
              <a:buFontTx/>
              <a:buChar char="-"/>
            </a:pPr>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5</a:t>
            </a:fld>
            <a:endParaRPr lang="en-US"/>
          </a:p>
        </p:txBody>
      </p:sp>
    </p:spTree>
    <p:extLst>
      <p:ext uri="{BB962C8B-B14F-4D97-AF65-F5344CB8AC3E}">
        <p14:creationId xmlns:p14="http://schemas.microsoft.com/office/powerpoint/2010/main" val="1548530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dirty="0" smtClean="0"/>
              <a:t>Okay</a:t>
            </a:r>
            <a:r>
              <a:rPr lang="en-US" baseline="0" dirty="0" smtClean="0"/>
              <a:t> so you’ve got the basics down, but you want to make a more complicated project. Easy, that’s what the community is for!</a:t>
            </a:r>
          </a:p>
          <a:p>
            <a:pPr marL="174708" indent="-174708">
              <a:buFontTx/>
              <a:buChar char="-"/>
            </a:pPr>
            <a:r>
              <a:rPr lang="en-US" baseline="0" dirty="0" smtClean="0"/>
              <a:t>Simply Explore Scratch! </a:t>
            </a:r>
          </a:p>
          <a:p>
            <a:pPr marL="640594" lvl="1" indent="-174708">
              <a:buFontTx/>
              <a:buChar char="-"/>
            </a:pPr>
            <a:r>
              <a:rPr lang="en-US" baseline="0" dirty="0" smtClean="0"/>
              <a:t>Clicking the explore tab will bring you to existing projects. Featured ones are always fun to check out but if you know what you’re looking for you can search tags or by subject. </a:t>
            </a:r>
          </a:p>
          <a:p>
            <a:pPr marL="640594" lvl="1" indent="-174708">
              <a:buFontTx/>
              <a:buChar char="-"/>
            </a:pPr>
            <a:r>
              <a:rPr lang="en-US" baseline="0" dirty="0" smtClean="0"/>
              <a:t>You can do a lot more with Scratch then you’re probably thinking. </a:t>
            </a:r>
          </a:p>
          <a:p>
            <a:pPr marL="174708" indent="-174708">
              <a:buFontTx/>
              <a:buChar char="-"/>
            </a:pPr>
            <a:endParaRPr lang="en-US" baseline="0" dirty="0" smtClean="0"/>
          </a:p>
          <a:p>
            <a:pPr marL="174708" indent="-174708">
              <a:buFontTx/>
              <a:buChar char="-"/>
            </a:pPr>
            <a:r>
              <a:rPr lang="en-US" baseline="0" dirty="0" smtClean="0"/>
              <a:t>Once you open a project along with seeing what it does you can “See Inside” of it too. This brings you to the backend of where the creator put together the puzzle pieces. </a:t>
            </a:r>
          </a:p>
          <a:p>
            <a:pPr marL="640594" lvl="1" indent="-174708">
              <a:buFontTx/>
              <a:buChar char="-"/>
            </a:pPr>
            <a:r>
              <a:rPr lang="en-US" baseline="0" dirty="0" smtClean="0"/>
              <a:t>If just seeing examples is enough, great, use it in your own projects.</a:t>
            </a:r>
          </a:p>
          <a:p>
            <a:pPr marL="640594" lvl="1" indent="-174708">
              <a:buFontTx/>
              <a:buChar char="-"/>
            </a:pPr>
            <a:r>
              <a:rPr lang="en-US" baseline="0" dirty="0" smtClean="0"/>
              <a:t>But!</a:t>
            </a:r>
          </a:p>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6</a:t>
            </a:fld>
            <a:endParaRPr lang="en-US"/>
          </a:p>
        </p:txBody>
      </p:sp>
    </p:spTree>
    <p:extLst>
      <p:ext uri="{BB962C8B-B14F-4D97-AF65-F5344CB8AC3E}">
        <p14:creationId xmlns:p14="http://schemas.microsoft.com/office/powerpoint/2010/main" val="3361690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465887" lvl="1"/>
            <a:r>
              <a:rPr lang="en-US" baseline="0" dirty="0" smtClean="0"/>
              <a:t>- If you really like the project you can always remix it, as in take the framework of it but change it up, make it your own!</a:t>
            </a:r>
          </a:p>
          <a:p>
            <a:pPr marL="1106481" lvl="2" indent="-174708">
              <a:buFontTx/>
              <a:buChar char="-"/>
            </a:pPr>
            <a:r>
              <a:rPr lang="en-US" baseline="0" dirty="0" smtClean="0"/>
              <a:t>Sometimes users create projects purely for the purpose of challenging the Scratch community to be creative and remix the project into something new. There’s even contents all the time. </a:t>
            </a:r>
          </a:p>
          <a:p>
            <a:pPr marL="465887" lvl="1"/>
            <a:endParaRPr lang="en-US" baseline="0" dirty="0" smtClean="0"/>
          </a:p>
          <a:p>
            <a:pPr marL="465887" lvl="1"/>
            <a:endParaRPr lang="en-US" baseline="0" dirty="0" smtClean="0"/>
          </a:p>
          <a:p>
            <a:pPr marL="465887" lvl="1"/>
            <a:endParaRPr lang="en-US" baseline="0" dirty="0" smtClean="0"/>
          </a:p>
          <a:p>
            <a:pPr marL="640594" lvl="1" indent="-174708">
              <a:buFontTx/>
              <a:buChar char="-"/>
            </a:pPr>
            <a:r>
              <a:rPr lang="en-US" baseline="0" dirty="0" smtClean="0"/>
              <a:t>Most often remixes are slight changes whether it be changing the Sprite, changing the colors, or changing the words. </a:t>
            </a:r>
          </a:p>
          <a:p>
            <a:pPr marL="1106481" lvl="2" indent="-174708">
              <a:buFontTx/>
              <a:buChar char="-"/>
            </a:pPr>
            <a:r>
              <a:rPr lang="en-US" baseline="0" dirty="0" smtClean="0"/>
              <a:t>However, there are more complex remixes as well. </a:t>
            </a:r>
          </a:p>
          <a:p>
            <a:pPr marL="1106481" lvl="2" indent="-174708">
              <a:buFontTx/>
              <a:buChar char="-"/>
            </a:pPr>
            <a:r>
              <a:rPr lang="en-US" baseline="0" dirty="0" smtClean="0"/>
              <a:t>That’s when we get into the Scratch’s Studios instead of just the projects. Studios are meant to keep projects within a particular theme </a:t>
            </a:r>
          </a:p>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7</a:t>
            </a:fld>
            <a:endParaRPr lang="en-US"/>
          </a:p>
        </p:txBody>
      </p:sp>
    </p:spTree>
    <p:extLst>
      <p:ext uri="{BB962C8B-B14F-4D97-AF65-F5344CB8AC3E}">
        <p14:creationId xmlns:p14="http://schemas.microsoft.com/office/powerpoint/2010/main" val="2177169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baseline="0" dirty="0" smtClean="0"/>
              <a:t>Hoping back just a little, did you catch the games part of the endless possibilities of Scratch I mentioned earlier? </a:t>
            </a:r>
            <a:r>
              <a:rPr lang="en-US" baseline="0" dirty="0" err="1" smtClean="0"/>
              <a:t>Yupp</a:t>
            </a:r>
            <a:r>
              <a:rPr lang="en-US" baseline="0" dirty="0" smtClean="0"/>
              <a:t>. That’s right, you can create games using Sketch, and not just simple move up, down, left, and right to complete a maze or something like that. </a:t>
            </a:r>
          </a:p>
          <a:p>
            <a:pPr marL="640594" lvl="1" indent="-174708">
              <a:buFontTx/>
              <a:buChar char="-"/>
            </a:pPr>
            <a:r>
              <a:rPr lang="en-US" baseline="0" dirty="0" smtClean="0"/>
              <a:t>You can create a game of Pong!  OR Snake! OR arcade style shooting games! You can even create a two player basketball game!</a:t>
            </a:r>
          </a:p>
          <a:p>
            <a:pPr marL="931774" lvl="2"/>
            <a:endParaRPr lang="en-US" baseline="0" dirty="0" smtClean="0"/>
          </a:p>
          <a:p>
            <a:r>
              <a:rPr lang="en-US" dirty="0" smtClean="0"/>
              <a:t> - Obviously</a:t>
            </a:r>
            <a:r>
              <a:rPr lang="en-US" baseline="0" dirty="0" smtClean="0"/>
              <a:t> the more complex the game, the harder it is to make, but trust, me, it’s not as hard as you might think. Remember, Scratch was designed with a younger audience in mind. </a:t>
            </a:r>
          </a:p>
          <a:p>
            <a:endParaRPr lang="en-US" baseline="0" dirty="0" smtClean="0"/>
          </a:p>
          <a:p>
            <a:r>
              <a:rPr lang="en-US" baseline="0" dirty="0" smtClean="0"/>
              <a:t> - There area also Tutorial projects within Scratch that help you design games. They start you off simple with making a Sprite dance then get more complex into some sort of competition with the computer or another player. </a:t>
            </a:r>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8</a:t>
            </a:fld>
            <a:endParaRPr lang="en-US"/>
          </a:p>
        </p:txBody>
      </p:sp>
    </p:spTree>
    <p:extLst>
      <p:ext uri="{BB962C8B-B14F-4D97-AF65-F5344CB8AC3E}">
        <p14:creationId xmlns:p14="http://schemas.microsoft.com/office/powerpoint/2010/main" val="3844436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Tx/>
              <a:buChar char="-"/>
            </a:pPr>
            <a:r>
              <a:rPr lang="en-US" dirty="0" smtClean="0"/>
              <a:t>As I mentioned earlier</a:t>
            </a:r>
            <a:r>
              <a:rPr lang="en-US" baseline="0" dirty="0" smtClean="0"/>
              <a:t>, </a:t>
            </a:r>
            <a:r>
              <a:rPr lang="en-US" dirty="0" smtClean="0"/>
              <a:t>Scratch is designed</a:t>
            </a:r>
            <a:r>
              <a:rPr lang="en-US" baseline="0" dirty="0" smtClean="0"/>
              <a:t> with pre-coded puzzle pieces to use in the script. </a:t>
            </a:r>
          </a:p>
          <a:p>
            <a:pPr marL="640594" lvl="1" indent="-174708">
              <a:buFontTx/>
              <a:buChar char="-"/>
            </a:pPr>
            <a:r>
              <a:rPr lang="en-US" baseline="0" dirty="0" smtClean="0"/>
              <a:t>This makes it much easier for the little ones to get the hang of Scratch. Common projects for kids are pre-made games that they can play, Coloring remix challenges that require a little more use of Scratches features, or just simple flip books with jokes for kids to easily create with images enjoy others. </a:t>
            </a:r>
          </a:p>
          <a:p>
            <a:pPr marL="174708" indent="-174708">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69F6CB-44E9-4C88-9009-1C91DEDE23D8}" type="slidenum">
              <a:rPr lang="en-US" smtClean="0"/>
              <a:t>9</a:t>
            </a:fld>
            <a:endParaRPr lang="en-US"/>
          </a:p>
        </p:txBody>
      </p:sp>
    </p:spTree>
    <p:extLst>
      <p:ext uri="{BB962C8B-B14F-4D97-AF65-F5344CB8AC3E}">
        <p14:creationId xmlns:p14="http://schemas.microsoft.com/office/powerpoint/2010/main" val="1074976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1"/>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9"/>
            <a:ext cx="6400800" cy="1947333"/>
          </a:xfrm>
        </p:spPr>
        <p:txBody>
          <a:bodyPr anchor="t">
            <a:normAutofit/>
          </a:bodyPr>
          <a:lstStyle>
            <a:lvl1pPr marL="0" indent="0" algn="l">
              <a:buNone/>
              <a:defRPr sz="2100">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1529FC-EA97-4063-8703-E67CCA95DD27}"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71D20-889D-43D3-9FF9-B4DA5F5F4C7F}"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1" y="91547"/>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8" y="32280"/>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7" y="609603"/>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8429356"/>
      </p:ext>
    </p:extLst>
  </p:cSld>
  <p:clrMapOvr>
    <a:masterClrMapping/>
  </p:clrMapOvr>
  <p:transition advClick="0" advTm="15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1"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1" y="3843867"/>
            <a:ext cx="8304211" cy="457200"/>
          </a:xfrm>
        </p:spPr>
        <p:txBody>
          <a:bodyPr anchor="t">
            <a:normAutofit/>
          </a:bodyPr>
          <a:lstStyle>
            <a:lvl1pPr marL="0" indent="0">
              <a:buFontTx/>
              <a:buNone/>
              <a:defRPr sz="1600"/>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451529FC-EA97-4063-8703-E67CCA95DD27}" type="datetimeFigureOut">
              <a:rPr lang="en-US" smtClean="0"/>
              <a:t>4/13/2015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779959467"/>
      </p:ext>
    </p:extLst>
  </p:cSld>
  <p:clrMapOvr>
    <a:masterClrMapping/>
  </p:clrMapOvr>
  <p:transition advClick="0" advTm="15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114800"/>
            <a:ext cx="8535988" cy="1879600"/>
          </a:xfrm>
        </p:spPr>
        <p:txBody>
          <a:bodyPr anchor="ctr">
            <a:normAutofit/>
          </a:bodyPr>
          <a:lstStyle>
            <a:lvl1pPr marL="0" indent="0" algn="l">
              <a:buNone/>
              <a:defRPr sz="20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1529FC-EA97-4063-8703-E67CCA95DD27}"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522771071"/>
      </p:ext>
    </p:extLst>
  </p:cSld>
  <p:clrMapOvr>
    <a:masterClrMapping/>
  </p:clrMapOvr>
  <p:transition advClick="0" advTm="15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9"/>
            <a:ext cx="8534400" cy="1684865"/>
          </a:xfrm>
        </p:spPr>
        <p:txBody>
          <a:bodyPr anchor="ctr">
            <a:normAutofit/>
          </a:bodyPr>
          <a:lstStyle>
            <a:lvl1pPr marL="0" indent="0" algn="l">
              <a:buNone/>
              <a:defRPr sz="20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1529FC-EA97-4063-8703-E67CCA95DD27}"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71D20-889D-43D3-9FF9-B4DA5F5F4C7F}"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71257387"/>
      </p:ext>
    </p:extLst>
  </p:cSld>
  <p:clrMapOvr>
    <a:masterClrMapping/>
  </p:clrMapOvr>
  <p:transition advClick="0" advTm="15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1" cy="860400"/>
          </a:xfrm>
        </p:spPr>
        <p:txBody>
          <a:bodyPr anchor="t">
            <a:normAutofit/>
          </a:bodyPr>
          <a:lstStyle>
            <a:lvl1pPr marL="0" indent="0" algn="l">
              <a:buNone/>
              <a:defRPr sz="20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1529FC-EA97-4063-8703-E67CCA95DD27}"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1057761217"/>
      </p:ext>
    </p:extLst>
  </p:cSld>
  <p:clrMapOvr>
    <a:masterClrMapping/>
  </p:clrMapOvr>
  <p:transition advClick="0" advTm="1500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3"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3" y="4978400"/>
            <a:ext cx="8534401" cy="1016000"/>
          </a:xfrm>
        </p:spPr>
        <p:txBody>
          <a:bodyPr anchor="t">
            <a:normAutofit/>
          </a:bodyPr>
          <a:lstStyle>
            <a:lvl1pPr marL="0" indent="0" algn="l">
              <a:buNone/>
              <a:defRPr sz="1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1529FC-EA97-4063-8703-E67CCA95DD27}"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71D20-889D-43D3-9FF9-B4DA5F5F4C7F}"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76988909"/>
      </p:ext>
    </p:extLst>
  </p:cSld>
  <p:clrMapOvr>
    <a:masterClrMapping/>
  </p:clrMapOvr>
  <p:transition advClick="0" advTm="1500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3" y="4766734"/>
            <a:ext cx="8534401" cy="1227667"/>
          </a:xfrm>
        </p:spPr>
        <p:txBody>
          <a:bodyPr anchor="t">
            <a:normAutofit/>
          </a:bodyPr>
          <a:lstStyle>
            <a:lvl1pPr marL="0" indent="0" algn="l">
              <a:buNone/>
              <a:defRPr sz="1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1529FC-EA97-4063-8703-E67CCA95DD27}"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2023134054"/>
      </p:ext>
    </p:extLst>
  </p:cSld>
  <p:clrMapOvr>
    <a:masterClrMapping/>
  </p:clrMapOvr>
  <p:transition advClick="0" advTm="1500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1529FC-EA97-4063-8703-E67CCA95DD27}"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3421578209"/>
      </p:ext>
    </p:extLst>
  </p:cSld>
  <p:clrMapOvr>
    <a:masterClrMapping/>
  </p:clrMapOvr>
  <p:transition advClick="0" advTm="1500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1529FC-EA97-4063-8703-E67CCA95DD27}"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177803079"/>
      </p:ext>
    </p:extLst>
  </p:cSld>
  <p:clrMapOvr>
    <a:masterClrMapping/>
  </p:clrMapOvr>
  <p:transition advClick="0" advTm="15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1529FC-EA97-4063-8703-E67CCA95DD27}"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1786366577"/>
      </p:ext>
    </p:extLst>
  </p:cSld>
  <p:clrMapOvr>
    <a:masterClrMapping/>
  </p:clrMapOvr>
  <p:transition advClick="0" advTm="15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3"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1529FC-EA97-4063-8703-E67CCA95DD27}"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1580336907"/>
      </p:ext>
    </p:extLst>
  </p:cSld>
  <p:clrMapOvr>
    <a:masterClrMapping/>
  </p:clrMapOvr>
  <p:transition advClick="0" advTm="15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3" y="685802"/>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4"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1529FC-EA97-4063-8703-E67CCA95DD27}" type="datetimeFigureOut">
              <a:rPr lang="en-US" smtClean="0"/>
              <a:t>4/13/2015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3815402568"/>
      </p:ext>
    </p:extLst>
  </p:cSld>
  <p:clrMapOvr>
    <a:masterClrMapping/>
  </p:clrMapOvr>
  <p:transition advClick="0" advTm="15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1" y="685800"/>
            <a:ext cx="4649787" cy="576262"/>
          </a:xfrm>
        </p:spPr>
        <p:txBody>
          <a:bodyPr anchor="b">
            <a:noAutofit/>
          </a:bodyPr>
          <a:lstStyle>
            <a:lvl1pPr marL="0" indent="0">
              <a:buNone/>
              <a:defRPr sz="28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3"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5" cy="576262"/>
          </a:xfrm>
        </p:spPr>
        <p:txBody>
          <a:bodyPr anchor="b">
            <a:noAutofit/>
          </a:bodyPr>
          <a:lstStyle>
            <a:lvl1pPr marL="0" indent="0">
              <a:buNone/>
              <a:defRPr sz="28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6"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1529FC-EA97-4063-8703-E67CCA95DD27}" type="datetimeFigureOut">
              <a:rPr lang="en-US" smtClean="0"/>
              <a:t>4/13/2015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1815818425"/>
      </p:ext>
    </p:extLst>
  </p:cSld>
  <p:clrMapOvr>
    <a:masterClrMapping/>
  </p:clrMapOvr>
  <p:transition advClick="0" advTm="15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1529FC-EA97-4063-8703-E67CCA95DD27}" type="datetimeFigureOut">
              <a:rPr lang="en-US" smtClean="0"/>
              <a:t>4/13/2015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953974522"/>
      </p:ext>
    </p:extLst>
  </p:cSld>
  <p:clrMapOvr>
    <a:masterClrMapping/>
  </p:clrMapOvr>
  <p:transition advClick="0" advTm="15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1529FC-EA97-4063-8703-E67CCA95DD27}" type="datetimeFigureOut">
              <a:rPr lang="en-US" smtClean="0"/>
              <a:t>4/13/2015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2503330415"/>
      </p:ext>
    </p:extLst>
  </p:cSld>
  <p:clrMapOvr>
    <a:masterClrMapping/>
  </p:clrMapOvr>
  <p:transition advClick="0" advTm="15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3"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801"/>
            <a:ext cx="3657600" cy="2091267"/>
          </a:xfrm>
        </p:spPr>
        <p:txBody>
          <a:bodyPr anchor="t">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1529FC-EA97-4063-8703-E67CCA95DD27}" type="datetimeFigureOut">
              <a:rPr lang="en-US" smtClean="0"/>
              <a:t>4/13/2015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246576414"/>
      </p:ext>
    </p:extLst>
  </p:cSld>
  <p:clrMapOvr>
    <a:masterClrMapping/>
  </p:clrMapOvr>
  <p:transition advClick="0" advTm="15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3" y="914400"/>
            <a:ext cx="3280975"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3" y="2777067"/>
            <a:ext cx="6021388" cy="2048933"/>
          </a:xfrm>
        </p:spPr>
        <p:txBody>
          <a:bodyPr anchor="t">
            <a:normAutofit/>
          </a:bodyPr>
          <a:lstStyle>
            <a:lvl1pPr marL="0" indent="0">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1529FC-EA97-4063-8703-E67CCA95DD27}" type="datetimeFigureOut">
              <a:rPr lang="en-US" smtClean="0"/>
              <a:t>4/13/2015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A71D20-889D-43D3-9FF9-B4DA5F5F4C7F}" type="slidenum">
              <a:rPr lang="en-US" smtClean="0"/>
              <a:t>‹#›</a:t>
            </a:fld>
            <a:endParaRPr lang="en-US"/>
          </a:p>
        </p:txBody>
      </p:sp>
    </p:spTree>
    <p:extLst>
      <p:ext uri="{BB962C8B-B14F-4D97-AF65-F5344CB8AC3E}">
        <p14:creationId xmlns:p14="http://schemas.microsoft.com/office/powerpoint/2010/main" val="2822964"/>
      </p:ext>
    </p:extLst>
  </p:cSld>
  <p:clrMapOvr>
    <a:masterClrMapping/>
  </p:clrMapOvr>
  <p:transition advClick="0" advTm="15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5"/>
            <a:ext cx="2981859"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4"/>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2"/>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2"/>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51529FC-EA97-4063-8703-E67CCA95DD27}" type="datetimeFigureOut">
              <a:rPr lang="en-US" smtClean="0"/>
              <a:t>4/13/2015</a:t>
            </a:fld>
            <a:endParaRPr lang="en-US"/>
          </a:p>
        </p:txBody>
      </p:sp>
      <p:sp>
        <p:nvSpPr>
          <p:cNvPr id="5" name="Footer Placeholder 4"/>
          <p:cNvSpPr>
            <a:spLocks noGrp="1"/>
          </p:cNvSpPr>
          <p:nvPr>
            <p:ph type="ftr" sz="quarter" idx="3"/>
          </p:nvPr>
        </p:nvSpPr>
        <p:spPr>
          <a:xfrm>
            <a:off x="684212" y="6172202"/>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7"/>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DA71D20-889D-43D3-9FF9-B4DA5F5F4C7F}" type="slidenum">
              <a:rPr lang="en-US" smtClean="0"/>
              <a:t>‹#›</a:t>
            </a:fld>
            <a:endParaRPr lang="en-US"/>
          </a:p>
        </p:txBody>
      </p:sp>
    </p:spTree>
    <p:extLst>
      <p:ext uri="{BB962C8B-B14F-4D97-AF65-F5344CB8AC3E}">
        <p14:creationId xmlns:p14="http://schemas.microsoft.com/office/powerpoint/2010/main" val="153898548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advClick="0" advTm="15000">
    <p:wipe/>
  </p:transition>
  <p:txStyles>
    <p:titleStyle>
      <a:lvl1pPr algn="l" defTabSz="457189"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44" indent="-285744" algn="l" defTabSz="457189"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32" indent="-285744" algn="l" defTabSz="457189"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21" indent="-285744" algn="l" defTabSz="457189"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12" indent="-171446"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01" indent="-171446"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537"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726"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8914"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103"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5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4213" y="423863"/>
            <a:ext cx="10058400" cy="2743200"/>
          </a:xfrm>
        </p:spPr>
        <p:txBody>
          <a:bodyPr/>
          <a:lstStyle/>
          <a:p>
            <a:r>
              <a:rPr lang="en-US" sz="13800" b="1" dirty="0">
                <a:latin typeface="Buxton Sketch" panose="03080500000500000004" pitchFamily="66" charset="0"/>
              </a:rPr>
              <a:t>Scratch</a:t>
            </a:r>
            <a:endParaRPr lang="en-US" b="1" dirty="0">
              <a:latin typeface="Buxton Sketch" panose="03080500000500000004" pitchFamily="66" charset="0"/>
            </a:endParaRPr>
          </a:p>
        </p:txBody>
      </p:sp>
      <p:sp>
        <p:nvSpPr>
          <p:cNvPr id="5" name="Text Placeholder 4"/>
          <p:cNvSpPr>
            <a:spLocks noGrp="1"/>
          </p:cNvSpPr>
          <p:nvPr>
            <p:ph type="body" idx="1"/>
          </p:nvPr>
        </p:nvSpPr>
        <p:spPr>
          <a:xfrm>
            <a:off x="2597679" y="2727654"/>
            <a:ext cx="8144935" cy="1403351"/>
          </a:xfrm>
        </p:spPr>
        <p:txBody>
          <a:bodyPr>
            <a:normAutofit/>
          </a:bodyPr>
          <a:lstStyle/>
          <a:p>
            <a:pPr algn="ctr"/>
            <a:r>
              <a:rPr lang="en-US" sz="3600" dirty="0">
                <a:latin typeface="Buxton Sketch" panose="03080500000500000004" pitchFamily="66" charset="0"/>
              </a:rPr>
              <a:t>Your way into a new approach to coding. Create projects faster than ever before</a:t>
            </a:r>
          </a:p>
        </p:txBody>
      </p:sp>
      <p:sp>
        <p:nvSpPr>
          <p:cNvPr id="6" name="Footer Placeholder 5"/>
          <p:cNvSpPr>
            <a:spLocks noGrp="1"/>
          </p:cNvSpPr>
          <p:nvPr>
            <p:ph type="ftr" sz="quarter" idx="11"/>
          </p:nvPr>
        </p:nvSpPr>
        <p:spPr>
          <a:xfrm>
            <a:off x="1941513" y="5994400"/>
            <a:ext cx="7543800" cy="508000"/>
          </a:xfrm>
        </p:spPr>
        <p:txBody>
          <a:bodyPr/>
          <a:lstStyle/>
          <a:p>
            <a:pPr algn="ctr"/>
            <a:r>
              <a:rPr lang="en-US" sz="2000" b="1" dirty="0"/>
              <a:t>Check it out yourself at https://scratch.mit.edu/</a:t>
            </a:r>
          </a:p>
        </p:txBody>
      </p:sp>
      <p:sp>
        <p:nvSpPr>
          <p:cNvPr id="7" name="TextBox 6"/>
          <p:cNvSpPr txBox="1"/>
          <p:nvPr/>
        </p:nvSpPr>
        <p:spPr>
          <a:xfrm>
            <a:off x="3811588" y="5208915"/>
            <a:ext cx="3803651" cy="523220"/>
          </a:xfrm>
          <a:prstGeom prst="rect">
            <a:avLst/>
          </a:prstGeom>
          <a:noFill/>
        </p:spPr>
        <p:txBody>
          <a:bodyPr wrap="square" rtlCol="0">
            <a:spAutoFit/>
          </a:bodyPr>
          <a:lstStyle/>
          <a:p>
            <a:pPr algn="ctr"/>
            <a:r>
              <a:rPr lang="en-US" sz="2800" b="1" dirty="0">
                <a:solidFill>
                  <a:schemeClr val="tx1">
                    <a:lumMod val="65000"/>
                  </a:schemeClr>
                </a:solidFill>
                <a:latin typeface="SketchFlow Print" panose="02000000000000000000" pitchFamily="2" charset="0"/>
              </a:rPr>
              <a:t>By: Carissa Wong</a:t>
            </a:r>
          </a:p>
        </p:txBody>
      </p:sp>
    </p:spTree>
    <p:extLst>
      <p:ext uri="{BB962C8B-B14F-4D97-AF65-F5344CB8AC3E}">
        <p14:creationId xmlns:p14="http://schemas.microsoft.com/office/powerpoint/2010/main" val="4224756953"/>
      </p:ext>
    </p:extLst>
  </p:cSld>
  <p:clrMapOvr>
    <a:masterClrMapping/>
  </p:clrMapOvr>
  <p:transition advClick="0" advTm="7000">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96" y="216568"/>
            <a:ext cx="2541973" cy="6208293"/>
          </a:xfrm>
        </p:spPr>
        <p:txBody>
          <a:bodyPr/>
          <a:lstStyle/>
          <a:p>
            <a:r>
              <a:rPr lang="en-US" dirty="0" smtClean="0">
                <a:latin typeface="Buxton Sketch" panose="03080500000500000004" pitchFamily="66" charset="0"/>
              </a:rPr>
              <a:t>The more advanced users can do a bit more with scratch – such as stories with multiple features</a:t>
            </a:r>
            <a:endParaRPr lang="en-US" dirty="0">
              <a:latin typeface="Buxton Sketch" panose="03080500000500000004" pitchFamily="66" charset="0"/>
            </a:endParaRPr>
          </a:p>
        </p:txBody>
      </p:sp>
      <p:pic>
        <p:nvPicPr>
          <p:cNvPr id="4" name="3A4BB82">
            <a:hlinkClick r:id="" action="ppaction://media"/>
          </p:cNvPr>
          <p:cNvPicPr>
            <a:picLocks noChangeAspect="1"/>
          </p:cNvPicPr>
          <p:nvPr>
            <a:videoFile r:link="rId1"/>
            <p:extLst>
              <p:ext uri="{DAA4B4D4-6D71-4841-9C94-3DE7FCFB9230}">
                <p14:media xmlns:p14="http://schemas.microsoft.com/office/powerpoint/2010/main" r:embed="rId2">
                  <p14:trim st="7500" end="82648.7755"/>
                </p14:media>
              </p:ext>
            </p:extLst>
          </p:nvPr>
        </p:nvPicPr>
        <p:blipFill>
          <a:blip r:embed="rId5"/>
          <a:stretch>
            <a:fillRect/>
          </a:stretch>
        </p:blipFill>
        <p:spPr>
          <a:xfrm>
            <a:off x="3392489" y="0"/>
            <a:ext cx="8799513" cy="6858000"/>
          </a:xfrm>
          <a:prstGeom prst="rect">
            <a:avLst/>
          </a:prstGeom>
        </p:spPr>
      </p:pic>
    </p:spTree>
    <p:extLst>
      <p:ext uri="{BB962C8B-B14F-4D97-AF65-F5344CB8AC3E}">
        <p14:creationId xmlns:p14="http://schemas.microsoft.com/office/powerpoint/2010/main" val="2668796999"/>
      </p:ext>
    </p:extLst>
  </p:cSld>
  <p:clrMapOvr>
    <a:masterClrMapping/>
  </p:clrMapOvr>
  <mc:AlternateContent xmlns:mc="http://schemas.openxmlformats.org/markup-compatibility/2006" xmlns:p14="http://schemas.microsoft.com/office/powerpoint/2010/main">
    <mc:Choice Requires="p14">
      <p:transition p14:dur="0" advClick="0" advTm="11600"/>
    </mc:Choice>
    <mc:Fallback xmlns="">
      <p:transition advClick="0" advTm="1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C442FE">
            <a:hlinkClick r:id="" action="ppaction://media"/>
          </p:cNvPr>
          <p:cNvPicPr>
            <a:picLocks noChangeAspect="1"/>
          </p:cNvPicPr>
          <p:nvPr>
            <a:videoFile r:link="rId1"/>
            <p:extLst>
              <p:ext uri="{DAA4B4D4-6D71-4841-9C94-3DE7FCFB9230}">
                <p14:media xmlns:p14="http://schemas.microsoft.com/office/powerpoint/2010/main" r:embed="rId2">
                  <p14:trim st="31400" end="7198.5714"/>
                </p14:media>
              </p:ext>
            </p:extLst>
          </p:nvPr>
        </p:nvPicPr>
        <p:blipFill>
          <a:blip r:embed="rId5"/>
          <a:stretch>
            <a:fillRect/>
          </a:stretch>
        </p:blipFill>
        <p:spPr>
          <a:xfrm>
            <a:off x="3392489" y="0"/>
            <a:ext cx="8799513" cy="6858000"/>
          </a:xfrm>
          <a:prstGeom prst="rect">
            <a:avLst/>
          </a:prstGeom>
        </p:spPr>
      </p:pic>
      <p:pic>
        <p:nvPicPr>
          <p:cNvPr id="5" name="Picture 4"/>
          <p:cNvPicPr>
            <a:picLocks noChangeAspect="1"/>
          </p:cNvPicPr>
          <p:nvPr/>
        </p:nvPicPr>
        <p:blipFill>
          <a:blip r:embed="rId6"/>
          <a:stretch>
            <a:fillRect/>
          </a:stretch>
        </p:blipFill>
        <p:spPr>
          <a:xfrm>
            <a:off x="547689" y="114300"/>
            <a:ext cx="1952625" cy="6629400"/>
          </a:xfrm>
          <a:prstGeom prst="rect">
            <a:avLst/>
          </a:prstGeom>
        </p:spPr>
      </p:pic>
    </p:spTree>
    <p:extLst>
      <p:ext uri="{BB962C8B-B14F-4D97-AF65-F5344CB8AC3E}">
        <p14:creationId xmlns:p14="http://schemas.microsoft.com/office/powerpoint/2010/main" val="129084125"/>
      </p:ext>
    </p:extLst>
  </p:cSld>
  <p:clrMapOvr>
    <a:masterClrMapping/>
  </p:clrMapOvr>
  <mc:AlternateContent xmlns:mc="http://schemas.openxmlformats.org/markup-compatibility/2006" xmlns:p14="http://schemas.microsoft.com/office/powerpoint/2010/main">
    <mc:Choice Requires="p14">
      <p:transition p14:dur="10" advClick="0" advTm="8700"/>
    </mc:Choice>
    <mc:Fallback xmlns="">
      <p:transition advClick="0" advTm="8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4C61D7">
            <a:hlinkClick r:id="" action="ppaction://media"/>
          </p:cNvPr>
          <p:cNvPicPr>
            <a:picLocks noChangeAspect="1"/>
          </p:cNvPicPr>
          <p:nvPr>
            <a:videoFile r:link="rId1"/>
            <p:extLst>
              <p:ext uri="{DAA4B4D4-6D71-4841-9C94-3DE7FCFB9230}">
                <p14:media xmlns:p14="http://schemas.microsoft.com/office/powerpoint/2010/main" r:embed="rId2">
                  <p14:trim st="79300" end="3275.1473"/>
                </p14:media>
              </p:ext>
            </p:extLst>
          </p:nvPr>
        </p:nvPicPr>
        <p:blipFill>
          <a:blip r:embed="rId5"/>
          <a:stretch>
            <a:fillRect/>
          </a:stretch>
        </p:blipFill>
        <p:spPr>
          <a:xfrm>
            <a:off x="3392489" y="0"/>
            <a:ext cx="8799513" cy="6858000"/>
          </a:xfrm>
          <a:prstGeom prst="rect">
            <a:avLst/>
          </a:prstGeom>
          <a:ln>
            <a:noFill/>
          </a:ln>
          <a:effectLst/>
          <a:scene3d>
            <a:camera prst="orthographicFront"/>
            <a:lightRig rig="balanced" dir="t"/>
          </a:scene3d>
          <a:sp3d prstMaterial="softEdge">
            <a:bevelT w="203200" h="101600" prst="cross"/>
            <a:contourClr>
              <a:srgbClr val="FFFFFF"/>
            </a:contourClr>
          </a:sp3d>
        </p:spPr>
      </p:pic>
      <p:pic>
        <p:nvPicPr>
          <p:cNvPr id="6" name="Picture 5"/>
          <p:cNvPicPr>
            <a:picLocks noChangeAspect="1"/>
          </p:cNvPicPr>
          <p:nvPr/>
        </p:nvPicPr>
        <p:blipFill>
          <a:blip r:embed="rId6"/>
          <a:stretch>
            <a:fillRect/>
          </a:stretch>
        </p:blipFill>
        <p:spPr>
          <a:xfrm>
            <a:off x="2" y="936459"/>
            <a:ext cx="3267839" cy="4985084"/>
          </a:xfrm>
          <a:prstGeom prst="rect">
            <a:avLst/>
          </a:prstGeom>
        </p:spPr>
      </p:pic>
    </p:spTree>
    <p:extLst>
      <p:ext uri="{BB962C8B-B14F-4D97-AF65-F5344CB8AC3E}">
        <p14:creationId xmlns:p14="http://schemas.microsoft.com/office/powerpoint/2010/main" val="2129471478"/>
      </p:ext>
    </p:extLst>
  </p:cSld>
  <p:clrMapOvr>
    <a:masterClrMapping/>
  </p:clrMapOvr>
  <mc:AlternateContent xmlns:mc="http://schemas.openxmlformats.org/markup-compatibility/2006" xmlns:p14="http://schemas.microsoft.com/office/powerpoint/2010/main">
    <mc:Choice Requires="p14">
      <p:transition p14:dur="10" advClick="0" advTm="9700"/>
    </mc:Choice>
    <mc:Fallback xmlns="">
      <p:transition advClick="0" advTm="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240" y="216569"/>
            <a:ext cx="991837" cy="5712283"/>
          </a:xfrm>
        </p:spPr>
        <p:txBody>
          <a:bodyPr vert="vert270"/>
          <a:lstStyle/>
          <a:p>
            <a:pPr algn="r"/>
            <a:r>
              <a:rPr lang="en-US" dirty="0" smtClean="0">
                <a:latin typeface="Buxton Sketch" panose="03080500000500000004" pitchFamily="66" charset="0"/>
              </a:rPr>
              <a:t>My Example</a:t>
            </a:r>
            <a:endParaRPr lang="en-US" dirty="0">
              <a:latin typeface="Buxton Sketch" panose="03080500000500000004" pitchFamily="66" charset="0"/>
            </a:endParaRPr>
          </a:p>
        </p:txBody>
      </p:sp>
      <p:pic>
        <p:nvPicPr>
          <p:cNvPr id="5" name="Picture 4"/>
          <p:cNvPicPr>
            <a:picLocks noChangeAspect="1"/>
          </p:cNvPicPr>
          <p:nvPr/>
        </p:nvPicPr>
        <p:blipFill>
          <a:blip r:embed="rId5"/>
          <a:stretch>
            <a:fillRect/>
          </a:stretch>
        </p:blipFill>
        <p:spPr>
          <a:xfrm>
            <a:off x="227750" y="3181359"/>
            <a:ext cx="1708815" cy="1601364"/>
          </a:xfrm>
          <a:prstGeom prst="rect">
            <a:avLst/>
          </a:prstGeom>
        </p:spPr>
      </p:pic>
      <p:sp>
        <p:nvSpPr>
          <p:cNvPr id="7" name="Right Arrow 6"/>
          <p:cNvSpPr/>
          <p:nvPr/>
        </p:nvSpPr>
        <p:spPr>
          <a:xfrm rot="2586343">
            <a:off x="727495" y="5110900"/>
            <a:ext cx="1179095" cy="553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7007853">
            <a:hlinkClick r:id="" action="ppaction://media"/>
          </p:cNvPr>
          <p:cNvPicPr>
            <a:picLocks noChangeAspect="1"/>
          </p:cNvPicPr>
          <p:nvPr>
            <a:videoFile r:link="rId1"/>
            <p:extLst>
              <p:ext uri="{DAA4B4D4-6D71-4841-9C94-3DE7FCFB9230}">
                <p14:media xmlns:p14="http://schemas.microsoft.com/office/powerpoint/2010/main" r:embed="rId2">
                  <p14:trim st="2500" end="238.2766"/>
                </p14:media>
              </p:ext>
            </p:extLst>
          </p:nvPr>
        </p:nvPicPr>
        <p:blipFill>
          <a:blip r:embed="rId6"/>
          <a:stretch>
            <a:fillRect/>
          </a:stretch>
        </p:blipFill>
        <p:spPr>
          <a:xfrm>
            <a:off x="3821220" y="24710"/>
            <a:ext cx="8370780" cy="6833290"/>
          </a:xfrm>
          <a:prstGeom prst="rect">
            <a:avLst/>
          </a:prstGeom>
        </p:spPr>
      </p:pic>
    </p:spTree>
    <p:extLst>
      <p:ext uri="{BB962C8B-B14F-4D97-AF65-F5344CB8AC3E}">
        <p14:creationId xmlns:p14="http://schemas.microsoft.com/office/powerpoint/2010/main" val="1411541404"/>
      </p:ext>
    </p:extLst>
  </p:cSld>
  <p:clrMapOvr>
    <a:masterClrMapping/>
  </p:clrMapOvr>
  <p:transition advClick="0" advTm="535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241" y="276728"/>
            <a:ext cx="11088689" cy="842211"/>
          </a:xfrm>
        </p:spPr>
        <p:txBody>
          <a:bodyPr>
            <a:normAutofit/>
          </a:bodyPr>
          <a:lstStyle/>
          <a:p>
            <a:r>
              <a:rPr lang="en-US" sz="4400" dirty="0">
                <a:latin typeface="Buxton Sketch" panose="03080500000500000004" pitchFamily="66" charset="0"/>
              </a:rPr>
              <a:t>Other Features of Scratch</a:t>
            </a:r>
          </a:p>
        </p:txBody>
      </p:sp>
      <p:sp>
        <p:nvSpPr>
          <p:cNvPr id="3" name="Content Placeholder 2"/>
          <p:cNvSpPr>
            <a:spLocks noGrp="1"/>
          </p:cNvSpPr>
          <p:nvPr>
            <p:ph idx="1"/>
          </p:nvPr>
        </p:nvSpPr>
        <p:spPr>
          <a:xfrm>
            <a:off x="285449" y="998623"/>
            <a:ext cx="11088689" cy="5305925"/>
          </a:xfrm>
        </p:spPr>
        <p:txBody>
          <a:bodyPr>
            <a:normAutofit lnSpcReduction="10000"/>
          </a:bodyPr>
          <a:lstStyle/>
          <a:p>
            <a:r>
              <a:rPr lang="en-US" sz="2400" dirty="0">
                <a:latin typeface="SketchFlow Print" panose="02000000000000000000" pitchFamily="2" charset="0"/>
              </a:rPr>
              <a:t>Multiple ways to Get Started: Step-by-Step Tutorials, Starter projects, videos, etc.</a:t>
            </a:r>
          </a:p>
          <a:p>
            <a:r>
              <a:rPr lang="en-US" sz="2400" dirty="0">
                <a:latin typeface="SketchFlow Print" panose="02000000000000000000" pitchFamily="2" charset="0"/>
              </a:rPr>
              <a:t>Video Update Episodes from the creators</a:t>
            </a:r>
          </a:p>
          <a:p>
            <a:r>
              <a:rPr lang="en-US" sz="2400" dirty="0">
                <a:latin typeface="SketchFlow Print" panose="02000000000000000000" pitchFamily="2" charset="0"/>
              </a:rPr>
              <a:t>Various Forums that are consistently updated</a:t>
            </a:r>
          </a:p>
          <a:p>
            <a:r>
              <a:rPr lang="en-US" sz="2400" dirty="0">
                <a:latin typeface="SketchFlow Print" panose="02000000000000000000" pitchFamily="2" charset="0"/>
              </a:rPr>
              <a:t>Scratch Curriculum Guide: An Introductory computing course using Scratch</a:t>
            </a:r>
          </a:p>
          <a:p>
            <a:r>
              <a:rPr lang="en-US" sz="2400" dirty="0">
                <a:latin typeface="SketchFlow Print" panose="02000000000000000000" pitchFamily="2" charset="0"/>
              </a:rPr>
              <a:t>Translated into almost a dozen languages</a:t>
            </a:r>
          </a:p>
          <a:p>
            <a:r>
              <a:rPr lang="en-US" sz="2400" dirty="0">
                <a:latin typeface="SketchFlow Print" panose="02000000000000000000" pitchFamily="2" charset="0"/>
              </a:rPr>
              <a:t>Many Resources</a:t>
            </a:r>
          </a:p>
          <a:p>
            <a:r>
              <a:rPr lang="en-US" sz="2400" dirty="0">
                <a:latin typeface="SketchFlow Print" panose="02000000000000000000" pitchFamily="2" charset="0"/>
              </a:rPr>
              <a:t>Focus on Creative Computing</a:t>
            </a:r>
          </a:p>
          <a:p>
            <a:r>
              <a:rPr lang="en-US" sz="2400" dirty="0">
                <a:latin typeface="SketchFlow Print" panose="02000000000000000000" pitchFamily="2" charset="0"/>
              </a:rPr>
              <a:t>Events that reach across the globe</a:t>
            </a:r>
          </a:p>
          <a:p>
            <a:r>
              <a:rPr lang="en-US" sz="2400" dirty="0">
                <a:latin typeface="SketchFlow Print" panose="02000000000000000000" pitchFamily="2" charset="0"/>
              </a:rPr>
              <a:t>News on Scratch @MIT Conference</a:t>
            </a:r>
          </a:p>
        </p:txBody>
      </p:sp>
      <p:pic>
        <p:nvPicPr>
          <p:cNvPr id="4" name="Picture 3"/>
          <p:cNvPicPr>
            <a:picLocks noChangeAspect="1"/>
          </p:cNvPicPr>
          <p:nvPr/>
        </p:nvPicPr>
        <p:blipFill>
          <a:blip r:embed="rId3"/>
          <a:stretch>
            <a:fillRect/>
          </a:stretch>
        </p:blipFill>
        <p:spPr>
          <a:xfrm>
            <a:off x="6344965" y="4251661"/>
            <a:ext cx="5630467" cy="2473993"/>
          </a:xfrm>
          <a:prstGeom prst="rect">
            <a:avLst/>
          </a:prstGeom>
        </p:spPr>
      </p:pic>
    </p:spTree>
    <p:extLst>
      <p:ext uri="{BB962C8B-B14F-4D97-AF65-F5344CB8AC3E}">
        <p14:creationId xmlns:p14="http://schemas.microsoft.com/office/powerpoint/2010/main" val="2143489499"/>
      </p:ext>
    </p:extLst>
  </p:cSld>
  <p:clrMapOvr>
    <a:masterClrMapping/>
  </p:clrMapOvr>
  <p:transition advClick="0" advTm="1500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5561" y="265378"/>
            <a:ext cx="5324195" cy="899935"/>
          </a:xfrm>
        </p:spPr>
        <p:txBody>
          <a:bodyPr>
            <a:noAutofit/>
          </a:bodyPr>
          <a:lstStyle/>
          <a:p>
            <a:r>
              <a:rPr lang="en-US" sz="4400" dirty="0">
                <a:latin typeface="Buxton Sketch" panose="03080500000500000004" pitchFamily="66" charset="0"/>
              </a:rPr>
              <a:t>Still have questions?</a:t>
            </a:r>
          </a:p>
        </p:txBody>
      </p:sp>
      <p:sp>
        <p:nvSpPr>
          <p:cNvPr id="6" name="Text Placeholder 5"/>
          <p:cNvSpPr>
            <a:spLocks noGrp="1"/>
          </p:cNvSpPr>
          <p:nvPr>
            <p:ph type="body" sz="half" idx="2"/>
          </p:nvPr>
        </p:nvSpPr>
        <p:spPr>
          <a:xfrm>
            <a:off x="6106887" y="3486466"/>
            <a:ext cx="5584371" cy="1904239"/>
          </a:xfrm>
        </p:spPr>
        <p:txBody>
          <a:bodyPr/>
          <a:lstStyle/>
          <a:p>
            <a:r>
              <a:rPr lang="en-US" sz="2800" b="1" dirty="0">
                <a:latin typeface="SketchFlow Print" panose="02000000000000000000" pitchFamily="2" charset="0"/>
              </a:rPr>
              <a:t>What is Scratch good for?</a:t>
            </a:r>
          </a:p>
          <a:p>
            <a:r>
              <a:rPr lang="en-US" dirty="0" smtClean="0">
                <a:latin typeface="SketchFlow Print" panose="02000000000000000000" pitchFamily="2" charset="0"/>
              </a:rPr>
              <a:t>	Computational thinking, concepts, practices, 	and perspectives.</a:t>
            </a:r>
            <a:endParaRPr lang="en-US" dirty="0">
              <a:latin typeface="SketchFlow Print" panose="02000000000000000000" pitchFamily="2" charset="0"/>
            </a:endParaRPr>
          </a:p>
        </p:txBody>
      </p:sp>
      <p:sp>
        <p:nvSpPr>
          <p:cNvPr id="7" name="Text Placeholder 5"/>
          <p:cNvSpPr txBox="1">
            <a:spLocks/>
          </p:cNvSpPr>
          <p:nvPr/>
        </p:nvSpPr>
        <p:spPr>
          <a:xfrm>
            <a:off x="6106887" y="1534645"/>
            <a:ext cx="5584371" cy="195967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200"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000"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9pPr>
          </a:lstStyle>
          <a:p>
            <a:r>
              <a:rPr lang="en-US" sz="2800" b="1" dirty="0">
                <a:latin typeface="SketchFlow Print" panose="02000000000000000000" pitchFamily="2" charset="0"/>
              </a:rPr>
              <a:t>What is good Scratch?</a:t>
            </a:r>
          </a:p>
          <a:p>
            <a:pPr lvl="1"/>
            <a:r>
              <a:rPr lang="en-US" sz="1800" dirty="0">
                <a:latin typeface="SketchFlow Print" panose="02000000000000000000" pitchFamily="2" charset="0"/>
              </a:rPr>
              <a:t>“Scratch is not just a tool, it represents an approach to learning.”</a:t>
            </a:r>
          </a:p>
          <a:p>
            <a:endParaRPr lang="en-US" dirty="0"/>
          </a:p>
        </p:txBody>
      </p:sp>
      <p:sp>
        <p:nvSpPr>
          <p:cNvPr id="9" name="TextBox 8"/>
          <p:cNvSpPr txBox="1"/>
          <p:nvPr/>
        </p:nvSpPr>
        <p:spPr>
          <a:xfrm>
            <a:off x="668156" y="1099694"/>
            <a:ext cx="4745597" cy="369332"/>
          </a:xfrm>
          <a:prstGeom prst="rect">
            <a:avLst/>
          </a:prstGeom>
          <a:noFill/>
        </p:spPr>
        <p:txBody>
          <a:bodyPr wrap="square" rtlCol="0">
            <a:spAutoFit/>
          </a:bodyPr>
          <a:lstStyle/>
          <a:p>
            <a:r>
              <a:rPr lang="en-US" dirty="0">
                <a:latin typeface="MV Boli" panose="02000500030200090000" pitchFamily="2" charset="0"/>
                <a:cs typeface="MV Boli" panose="02000500030200090000" pitchFamily="2" charset="0"/>
              </a:rPr>
              <a:t>“Low Floor, High Ceiling, and Wide walls”</a:t>
            </a:r>
          </a:p>
        </p:txBody>
      </p:sp>
      <p:sp>
        <p:nvSpPr>
          <p:cNvPr id="10" name="TextBox 9"/>
          <p:cNvSpPr txBox="1"/>
          <p:nvPr/>
        </p:nvSpPr>
        <p:spPr>
          <a:xfrm>
            <a:off x="558354" y="4434770"/>
            <a:ext cx="4965201" cy="1938992"/>
          </a:xfrm>
          <a:prstGeom prst="rect">
            <a:avLst/>
          </a:prstGeom>
          <a:noFill/>
        </p:spPr>
        <p:txBody>
          <a:bodyPr wrap="square" rtlCol="0">
            <a:spAutoFit/>
          </a:bodyPr>
          <a:lstStyle/>
          <a:p>
            <a:r>
              <a:rPr lang="en-US" sz="2000" b="1" dirty="0">
                <a:latin typeface="SketchFlow Print" panose="02000000000000000000" pitchFamily="2" charset="0"/>
                <a:cs typeface="MV Boli" panose="02000500030200090000" pitchFamily="2" charset="0"/>
              </a:rPr>
              <a:t>Low Floor: </a:t>
            </a:r>
            <a:r>
              <a:rPr lang="en-US" sz="2000" dirty="0">
                <a:latin typeface="SketchFlow Print" panose="02000000000000000000" pitchFamily="2" charset="0"/>
                <a:cs typeface="MV Boli" panose="02000500030200090000" pitchFamily="2" charset="0"/>
              </a:rPr>
              <a:t>easy to climb in and get started</a:t>
            </a:r>
          </a:p>
          <a:p>
            <a:r>
              <a:rPr lang="en-US" sz="2000" b="1" dirty="0">
                <a:latin typeface="SketchFlow Print" panose="02000000000000000000" pitchFamily="2" charset="0"/>
                <a:cs typeface="MV Boli" panose="02000500030200090000" pitchFamily="2" charset="0"/>
              </a:rPr>
              <a:t>Wide Walls:</a:t>
            </a:r>
            <a:r>
              <a:rPr lang="en-US" sz="2000" dirty="0">
                <a:latin typeface="SketchFlow Print" panose="02000000000000000000" pitchFamily="2" charset="0"/>
                <a:cs typeface="MV Boli" panose="02000500030200090000" pitchFamily="2" charset="0"/>
              </a:rPr>
              <a:t> can make all kinds of things, open to the imagination</a:t>
            </a:r>
          </a:p>
          <a:p>
            <a:r>
              <a:rPr lang="en-US" sz="2000" b="1" dirty="0">
                <a:latin typeface="SketchFlow Print" panose="02000000000000000000" pitchFamily="2" charset="0"/>
                <a:cs typeface="MV Boli" panose="02000500030200090000" pitchFamily="2" charset="0"/>
              </a:rPr>
              <a:t>High Ceiling:</a:t>
            </a:r>
            <a:r>
              <a:rPr lang="en-US" sz="2000" dirty="0">
                <a:latin typeface="SketchFlow Print" panose="02000000000000000000" pitchFamily="2" charset="0"/>
                <a:cs typeface="MV Boli" panose="02000500030200090000" pitchFamily="2" charset="0"/>
              </a:rPr>
              <a:t> can still make complex projects</a:t>
            </a:r>
          </a:p>
        </p:txBody>
      </p:sp>
      <p:pic>
        <p:nvPicPr>
          <p:cNvPr id="12" name="Picture 11"/>
          <p:cNvPicPr>
            <a:picLocks noChangeAspect="1"/>
          </p:cNvPicPr>
          <p:nvPr/>
        </p:nvPicPr>
        <p:blipFill>
          <a:blip r:embed="rId3"/>
          <a:stretch>
            <a:fillRect/>
          </a:stretch>
        </p:blipFill>
        <p:spPr>
          <a:xfrm>
            <a:off x="1113669" y="1469026"/>
            <a:ext cx="3854571" cy="2842631"/>
          </a:xfrm>
          <a:prstGeom prst="rect">
            <a:avLst/>
          </a:prstGeom>
        </p:spPr>
      </p:pic>
    </p:spTree>
    <p:extLst>
      <p:ext uri="{BB962C8B-B14F-4D97-AF65-F5344CB8AC3E}">
        <p14:creationId xmlns:p14="http://schemas.microsoft.com/office/powerpoint/2010/main" val="1305643225"/>
      </p:ext>
    </p:extLst>
  </p:cSld>
  <p:clrMapOvr>
    <a:masterClrMapping/>
  </p:clrMapOvr>
  <p:transition advClick="0" advTm="1500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640" y="216568"/>
            <a:ext cx="2806667" cy="6124075"/>
          </a:xfrm>
        </p:spPr>
        <p:txBody>
          <a:bodyPr vert="horz">
            <a:normAutofit/>
          </a:bodyPr>
          <a:lstStyle/>
          <a:p>
            <a:r>
              <a:rPr lang="en-US" sz="4000" dirty="0">
                <a:latin typeface="Buxton Sketch" panose="03080500000500000004" pitchFamily="66" charset="0"/>
              </a:rPr>
              <a:t>Are middle aged men living in their mom’s basement really a problem?</a:t>
            </a:r>
          </a:p>
        </p:txBody>
      </p:sp>
      <p:pic>
        <p:nvPicPr>
          <p:cNvPr id="3" name="49884B4">
            <a:hlinkClick r:id="" action="ppaction://media"/>
          </p:cNvPr>
          <p:cNvPicPr>
            <a:picLocks noChangeAspect="1"/>
          </p:cNvPicPr>
          <p:nvPr>
            <a:videoFile r:link="rId1"/>
            <p:extLst>
              <p:ext uri="{DAA4B4D4-6D71-4841-9C94-3DE7FCFB9230}">
                <p14:media xmlns:p14="http://schemas.microsoft.com/office/powerpoint/2010/main" r:embed="rId2">
                  <p14:trim st="2000" end="438.0045"/>
                </p14:media>
              </p:ext>
            </p:extLst>
          </p:nvPr>
        </p:nvPicPr>
        <p:blipFill>
          <a:blip r:embed="rId5"/>
          <a:stretch>
            <a:fillRect/>
          </a:stretch>
        </p:blipFill>
        <p:spPr>
          <a:xfrm>
            <a:off x="3790950" y="0"/>
            <a:ext cx="8401050" cy="6858000"/>
          </a:xfrm>
          <a:prstGeom prst="rect">
            <a:avLst/>
          </a:prstGeom>
        </p:spPr>
      </p:pic>
    </p:spTree>
    <p:extLst>
      <p:ext uri="{BB962C8B-B14F-4D97-AF65-F5344CB8AC3E}">
        <p14:creationId xmlns:p14="http://schemas.microsoft.com/office/powerpoint/2010/main" val="3831373573"/>
      </p:ext>
    </p:extLst>
  </p:cSld>
  <p:clrMapOvr>
    <a:masterClrMapping/>
  </p:clrMapOvr>
  <p:transition advClick="0" advTm="30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177" y="1"/>
            <a:ext cx="11088689" cy="1335505"/>
          </a:xfrm>
        </p:spPr>
        <p:txBody>
          <a:bodyPr>
            <a:normAutofit/>
          </a:bodyPr>
          <a:lstStyle/>
          <a:p>
            <a:pPr algn="ctr"/>
            <a:r>
              <a:rPr lang="en-US" sz="4000" dirty="0">
                <a:latin typeface="Buxton Sketch" panose="03080500000500000004" pitchFamily="66" charset="0"/>
              </a:rPr>
              <a:t>Coming soon: A new Scratch Studio!</a:t>
            </a:r>
            <a:r>
              <a:rPr lang="en-US" dirty="0" smtClean="0">
                <a:latin typeface="Buxton Sketch" panose="03080500000500000004" pitchFamily="66" charset="0"/>
              </a:rPr>
              <a:t/>
            </a:r>
            <a:br>
              <a:rPr lang="en-US" dirty="0" smtClean="0">
                <a:latin typeface="Buxton Sketch" panose="03080500000500000004" pitchFamily="66" charset="0"/>
              </a:rPr>
            </a:br>
            <a:r>
              <a:rPr lang="en-US" dirty="0" smtClean="0">
                <a:latin typeface="Buxton Sketch" panose="03080500000500000004" pitchFamily="66" charset="0"/>
              </a:rPr>
              <a:t>“</a:t>
            </a:r>
            <a:r>
              <a:rPr lang="en-US" sz="3200" dirty="0">
                <a:latin typeface="Buxton Sketch" panose="03080500000500000004" pitchFamily="66" charset="0"/>
              </a:rPr>
              <a:t>Conspiracy theories supported with irrefutable evidence”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7369789"/>
              </p:ext>
            </p:extLst>
          </p:nvPr>
        </p:nvGraphicFramePr>
        <p:xfrm>
          <a:off x="585789" y="1215190"/>
          <a:ext cx="11089139" cy="5558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4161640"/>
      </p:ext>
    </p:extLst>
  </p:cSld>
  <p:clrMapOvr>
    <a:masterClrMapping/>
  </p:clrMapOvr>
  <p:transition advClick="0" advTm="1500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3948" y="280876"/>
            <a:ext cx="2228318" cy="790796"/>
          </a:xfrm>
        </p:spPr>
        <p:txBody>
          <a:bodyPr/>
          <a:lstStyle/>
          <a:p>
            <a:r>
              <a:rPr lang="en-US" sz="4000" b="1" dirty="0" smtClean="0">
                <a:latin typeface="Buxton Sketch" panose="03080500000500000004" pitchFamily="66" charset="0"/>
                <a:cs typeface="MV Boli" panose="02000500030200090000" pitchFamily="2" charset="0"/>
              </a:rPr>
              <a:t>Sources</a:t>
            </a:r>
            <a:endParaRPr lang="en-US" b="1" dirty="0">
              <a:latin typeface="Buxton Sketch" panose="03080500000500000004" pitchFamily="66" charset="0"/>
              <a:cs typeface="MV Boli" panose="02000500030200090000" pitchFamily="2" charset="0"/>
            </a:endParaRPr>
          </a:p>
        </p:txBody>
      </p:sp>
      <p:sp>
        <p:nvSpPr>
          <p:cNvPr id="3" name="Text Placeholder 2"/>
          <p:cNvSpPr>
            <a:spLocks noGrp="1"/>
          </p:cNvSpPr>
          <p:nvPr>
            <p:ph type="body" idx="1"/>
          </p:nvPr>
        </p:nvSpPr>
        <p:spPr>
          <a:xfrm>
            <a:off x="905174" y="924454"/>
            <a:ext cx="4649787" cy="529389"/>
          </a:xfrm>
        </p:spPr>
        <p:txBody>
          <a:bodyPr/>
          <a:lstStyle/>
          <a:p>
            <a:pPr algn="ctr"/>
            <a:r>
              <a:rPr lang="en-US" sz="3600" dirty="0" smtClean="0">
                <a:latin typeface="Buxton Sketch" panose="03080500000500000004" pitchFamily="66" charset="0"/>
                <a:cs typeface="MV Boli" panose="02000500030200090000" pitchFamily="2" charset="0"/>
              </a:rPr>
              <a:t>Information</a:t>
            </a:r>
            <a:endParaRPr lang="en-US" sz="3600" dirty="0">
              <a:latin typeface="Buxton Sketch" panose="03080500000500000004" pitchFamily="66" charset="0"/>
              <a:cs typeface="MV Boli" panose="02000500030200090000" pitchFamily="2" charset="0"/>
            </a:endParaRPr>
          </a:p>
        </p:txBody>
      </p:sp>
      <p:sp>
        <p:nvSpPr>
          <p:cNvPr id="4" name="Content Placeholder 3"/>
          <p:cNvSpPr>
            <a:spLocks noGrp="1"/>
          </p:cNvSpPr>
          <p:nvPr>
            <p:ph sz="half" idx="2"/>
          </p:nvPr>
        </p:nvSpPr>
        <p:spPr>
          <a:xfrm>
            <a:off x="889827" y="1462310"/>
            <a:ext cx="4937655" cy="5110243"/>
          </a:xfrm>
        </p:spPr>
        <p:txBody>
          <a:bodyPr>
            <a:normAutofit lnSpcReduction="10000"/>
          </a:bodyPr>
          <a:lstStyle/>
          <a:p>
            <a:r>
              <a:rPr lang="en-US" dirty="0" smtClean="0">
                <a:latin typeface="SketchFlow Print" panose="02000000000000000000" pitchFamily="2" charset="0"/>
                <a:cs typeface="MV Boli" panose="02000500030200090000" pitchFamily="2" charset="0"/>
              </a:rPr>
              <a:t>Sketch.mit.edu</a:t>
            </a:r>
          </a:p>
          <a:p>
            <a:r>
              <a:rPr lang="en-US" dirty="0" smtClean="0">
                <a:latin typeface="SketchFlow Print" panose="02000000000000000000" pitchFamily="2" charset="0"/>
                <a:cs typeface="MV Boli" panose="02000500030200090000" pitchFamily="2" charset="0"/>
              </a:rPr>
              <a:t>http://scratched.gse.Harvard.edu/sites/default/files/fourquestionsaboutscratch.pdf</a:t>
            </a:r>
          </a:p>
          <a:p>
            <a:r>
              <a:rPr lang="en-US" dirty="0" smtClean="0">
                <a:latin typeface="SketchFlow Print" panose="02000000000000000000" pitchFamily="2" charset="0"/>
                <a:cs typeface="MV Boli" panose="02000500030200090000" pitchFamily="2" charset="0"/>
              </a:rPr>
              <a:t>http</a:t>
            </a:r>
            <a:r>
              <a:rPr lang="en-US" dirty="0">
                <a:latin typeface="SketchFlow Print" panose="02000000000000000000" pitchFamily="2" charset="0"/>
                <a:cs typeface="MV Boli" panose="02000500030200090000" pitchFamily="2" charset="0"/>
              </a:rPr>
              <a:t>://www.fromtexttospeech.com/</a:t>
            </a:r>
            <a:endParaRPr lang="en-US" dirty="0" smtClean="0">
              <a:latin typeface="SketchFlow Print" panose="02000000000000000000" pitchFamily="2" charset="0"/>
              <a:cs typeface="MV Boli" panose="02000500030200090000" pitchFamily="2" charset="0"/>
            </a:endParaRPr>
          </a:p>
          <a:p>
            <a:r>
              <a:rPr lang="en-US" dirty="0">
                <a:latin typeface="SketchFlow Print" panose="02000000000000000000" pitchFamily="2" charset="0"/>
                <a:cs typeface="MV Boli" panose="02000500030200090000" pitchFamily="2" charset="0"/>
              </a:rPr>
              <a:t>http://scratched.gse.harvard.edu/</a:t>
            </a:r>
          </a:p>
          <a:p>
            <a:r>
              <a:rPr lang="en-US" dirty="0" smtClean="0">
                <a:latin typeface="SketchFlow Print" panose="02000000000000000000" pitchFamily="2" charset="0"/>
                <a:cs typeface="MV Boli" panose="02000500030200090000" pitchFamily="2" charset="0"/>
              </a:rPr>
              <a:t>Sketch Community</a:t>
            </a:r>
          </a:p>
          <a:p>
            <a:pPr lvl="1"/>
            <a:r>
              <a:rPr lang="en-US" dirty="0" err="1" smtClean="0">
                <a:latin typeface="SketchFlow Print" panose="02000000000000000000" pitchFamily="2" charset="0"/>
                <a:cs typeface="MV Boli" panose="02000500030200090000" pitchFamily="2" charset="0"/>
              </a:rPr>
              <a:t>Vanobras</a:t>
            </a:r>
            <a:endParaRPr lang="en-US" dirty="0" smtClean="0">
              <a:latin typeface="SketchFlow Print" panose="02000000000000000000" pitchFamily="2" charset="0"/>
              <a:cs typeface="MV Boli" panose="02000500030200090000" pitchFamily="2" charset="0"/>
            </a:endParaRPr>
          </a:p>
          <a:p>
            <a:pPr lvl="1"/>
            <a:r>
              <a:rPr lang="en-US" dirty="0" err="1" smtClean="0">
                <a:latin typeface="SketchFlow Print" panose="02000000000000000000" pitchFamily="2" charset="0"/>
                <a:cs typeface="MV Boli" panose="02000500030200090000" pitchFamily="2" charset="0"/>
              </a:rPr>
              <a:t>Acrion</a:t>
            </a:r>
            <a:endParaRPr lang="en-US" dirty="0" smtClean="0">
              <a:latin typeface="SketchFlow Print" panose="02000000000000000000" pitchFamily="2" charset="0"/>
              <a:cs typeface="MV Boli" panose="02000500030200090000" pitchFamily="2" charset="0"/>
            </a:endParaRPr>
          </a:p>
          <a:p>
            <a:pPr lvl="1"/>
            <a:r>
              <a:rPr lang="en-US" dirty="0" err="1" smtClean="0">
                <a:latin typeface="SketchFlow Print" panose="02000000000000000000" pitchFamily="2" charset="0"/>
                <a:cs typeface="MV Boli" panose="02000500030200090000" pitchFamily="2" charset="0"/>
              </a:rPr>
              <a:t>Binnydakalme</a:t>
            </a:r>
            <a:endParaRPr lang="en-US" dirty="0" smtClean="0">
              <a:latin typeface="SketchFlow Print" panose="02000000000000000000" pitchFamily="2" charset="0"/>
              <a:cs typeface="MV Boli" panose="02000500030200090000" pitchFamily="2" charset="0"/>
            </a:endParaRPr>
          </a:p>
          <a:p>
            <a:pPr lvl="1"/>
            <a:r>
              <a:rPr lang="en-US" dirty="0" err="1" smtClean="0">
                <a:latin typeface="SketchFlow Print" panose="02000000000000000000" pitchFamily="2" charset="0"/>
                <a:cs typeface="MV Boli" panose="02000500030200090000" pitchFamily="2" charset="0"/>
              </a:rPr>
              <a:t>FlamestrikerX</a:t>
            </a:r>
            <a:endParaRPr lang="en-US" dirty="0" smtClean="0">
              <a:latin typeface="SketchFlow Print" panose="02000000000000000000" pitchFamily="2" charset="0"/>
              <a:cs typeface="MV Boli" panose="02000500030200090000" pitchFamily="2" charset="0"/>
            </a:endParaRPr>
          </a:p>
          <a:p>
            <a:pPr lvl="1"/>
            <a:r>
              <a:rPr lang="en-US" dirty="0" smtClean="0">
                <a:latin typeface="SketchFlow Print" panose="02000000000000000000" pitchFamily="2" charset="0"/>
                <a:cs typeface="MV Boli" panose="02000500030200090000" pitchFamily="2" charset="0"/>
              </a:rPr>
              <a:t>ScratchU8</a:t>
            </a:r>
          </a:p>
          <a:p>
            <a:pPr lvl="1"/>
            <a:r>
              <a:rPr lang="en-US" dirty="0" err="1" smtClean="0">
                <a:latin typeface="SketchFlow Print" panose="02000000000000000000" pitchFamily="2" charset="0"/>
                <a:cs typeface="MV Boli" panose="02000500030200090000" pitchFamily="2" charset="0"/>
              </a:rPr>
              <a:t>Ceebe</a:t>
            </a:r>
            <a:endParaRPr lang="en-US" dirty="0" smtClean="0">
              <a:latin typeface="SketchFlow Print" panose="02000000000000000000" pitchFamily="2" charset="0"/>
              <a:cs typeface="MV Boli" panose="02000500030200090000" pitchFamily="2" charset="0"/>
            </a:endParaRPr>
          </a:p>
          <a:p>
            <a:pPr marL="914377" lvl="2" indent="0">
              <a:buNone/>
            </a:pPr>
            <a:endParaRPr lang="en-US" dirty="0" smtClean="0">
              <a:latin typeface="SketchFlow Print" panose="02000000000000000000" pitchFamily="2" charset="0"/>
              <a:cs typeface="MV Boli" panose="02000500030200090000" pitchFamily="2" charset="0"/>
            </a:endParaRPr>
          </a:p>
        </p:txBody>
      </p:sp>
      <p:sp>
        <p:nvSpPr>
          <p:cNvPr id="5" name="Text Placeholder 4"/>
          <p:cNvSpPr>
            <a:spLocks noGrp="1"/>
          </p:cNvSpPr>
          <p:nvPr>
            <p:ph type="body" sz="quarter" idx="3"/>
          </p:nvPr>
        </p:nvSpPr>
        <p:spPr>
          <a:xfrm>
            <a:off x="6012160" y="924454"/>
            <a:ext cx="4665135" cy="529389"/>
          </a:xfrm>
        </p:spPr>
        <p:txBody>
          <a:bodyPr/>
          <a:lstStyle/>
          <a:p>
            <a:pPr algn="ctr"/>
            <a:r>
              <a:rPr lang="en-US" sz="3600" dirty="0" smtClean="0">
                <a:latin typeface="Buxton Sketch" panose="03080500000500000004" pitchFamily="66" charset="0"/>
                <a:cs typeface="MV Boli" panose="02000500030200090000" pitchFamily="2" charset="0"/>
              </a:rPr>
              <a:t>Images</a:t>
            </a:r>
            <a:endParaRPr lang="en-US" sz="3600" dirty="0">
              <a:latin typeface="Buxton Sketch" panose="03080500000500000004" pitchFamily="66" charset="0"/>
              <a:cs typeface="MV Boli" panose="02000500030200090000" pitchFamily="2" charset="0"/>
            </a:endParaRPr>
          </a:p>
        </p:txBody>
      </p:sp>
      <p:sp>
        <p:nvSpPr>
          <p:cNvPr id="6" name="Content Placeholder 5"/>
          <p:cNvSpPr>
            <a:spLocks noGrp="1"/>
          </p:cNvSpPr>
          <p:nvPr>
            <p:ph sz="quarter" idx="4"/>
          </p:nvPr>
        </p:nvSpPr>
        <p:spPr>
          <a:xfrm>
            <a:off x="6012160" y="1453843"/>
            <a:ext cx="4929188" cy="5118710"/>
          </a:xfrm>
        </p:spPr>
        <p:txBody>
          <a:bodyPr/>
          <a:lstStyle/>
          <a:p>
            <a:r>
              <a:rPr lang="en-US" dirty="0" smtClean="0">
                <a:latin typeface="SketchFlow Print" panose="02000000000000000000" pitchFamily="2" charset="0"/>
                <a:cs typeface="MV Boli" panose="02000500030200090000" pitchFamily="2" charset="0"/>
              </a:rPr>
              <a:t>www.tublr.com/search/baby%20samoyed</a:t>
            </a:r>
          </a:p>
          <a:p>
            <a:r>
              <a:rPr lang="en-US" dirty="0" smtClean="0">
                <a:latin typeface="SketchFlow Print" panose="02000000000000000000" pitchFamily="2" charset="0"/>
                <a:cs typeface="MV Boli" panose="02000500030200090000" pitchFamily="2" charset="0"/>
              </a:rPr>
              <a:t>www.vendopedia.com/index.php?title=File:Puzzle.pieces.partly.complete.jpg</a:t>
            </a:r>
          </a:p>
          <a:p>
            <a:r>
              <a:rPr lang="en-US" dirty="0" smtClean="0">
                <a:latin typeface="SketchFlow Print" panose="02000000000000000000" pitchFamily="2" charset="0"/>
                <a:cs typeface="MV Boli" panose="02000500030200090000" pitchFamily="2" charset="0"/>
              </a:rPr>
              <a:t>Photobucket.com/images/head%20scratch</a:t>
            </a:r>
          </a:p>
          <a:p>
            <a:r>
              <a:rPr lang="en-US" dirty="0" smtClean="0">
                <a:latin typeface="SketchFlow Print" panose="02000000000000000000" pitchFamily="2" charset="0"/>
                <a:cs typeface="MV Boli" panose="02000500030200090000" pitchFamily="2" charset="0"/>
              </a:rPr>
              <a:t>Google.com – image search</a:t>
            </a:r>
          </a:p>
          <a:p>
            <a:pPr lvl="1"/>
            <a:r>
              <a:rPr lang="en-US" dirty="0" smtClean="0">
                <a:latin typeface="SketchFlow Print" panose="02000000000000000000" pitchFamily="2" charset="0"/>
                <a:cs typeface="MV Boli" panose="02000500030200090000" pitchFamily="2" charset="0"/>
              </a:rPr>
              <a:t>Anakin Skywalker Darth Vader</a:t>
            </a:r>
          </a:p>
          <a:p>
            <a:pPr lvl="1"/>
            <a:r>
              <a:rPr lang="en-US" dirty="0" smtClean="0">
                <a:latin typeface="SketchFlow Print" panose="02000000000000000000" pitchFamily="2" charset="0"/>
                <a:cs typeface="MV Boli" panose="02000500030200090000" pitchFamily="2" charset="0"/>
              </a:rPr>
              <a:t>Momma’s Boy</a:t>
            </a:r>
          </a:p>
          <a:p>
            <a:pPr lvl="1"/>
            <a:endParaRPr lang="en-US" dirty="0" smtClean="0">
              <a:latin typeface="SketchFlow Print" panose="02000000000000000000" pitchFamily="2" charset="0"/>
              <a:cs typeface="MV Boli" panose="02000500030200090000" pitchFamily="2" charset="0"/>
            </a:endParaRPr>
          </a:p>
          <a:p>
            <a:endParaRPr lang="en-US" dirty="0">
              <a:latin typeface="SketchFlow Print" panose="02000000000000000000" pitchFamily="2" charset="0"/>
              <a:cs typeface="MV Boli" panose="02000500030200090000" pitchFamily="2" charset="0"/>
            </a:endParaRPr>
          </a:p>
        </p:txBody>
      </p:sp>
    </p:spTree>
    <p:extLst>
      <p:ext uri="{BB962C8B-B14F-4D97-AF65-F5344CB8AC3E}">
        <p14:creationId xmlns:p14="http://schemas.microsoft.com/office/powerpoint/2010/main" val="2681490237"/>
      </p:ext>
    </p:extLst>
  </p:cSld>
  <p:clrMapOvr>
    <a:masterClrMapping/>
  </p:clrMapOvr>
  <mc:AlternateContent xmlns:mc="http://schemas.openxmlformats.org/markup-compatibility/2006">
    <mc:Choice xmlns:p14="http://schemas.microsoft.com/office/powerpoint/2010/main" Requires="p14">
      <p:transition p14:dur="250" advClick="0" advTm="3000">
        <p:wipe/>
      </p:transition>
    </mc:Choice>
    <mc:Fallback>
      <p:transition advClick="0" advTm="3000">
        <p:wip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3948" y="280876"/>
            <a:ext cx="2228318" cy="790796"/>
          </a:xfrm>
        </p:spPr>
        <p:txBody>
          <a:bodyPr/>
          <a:lstStyle/>
          <a:p>
            <a:r>
              <a:rPr lang="en-US" sz="4000" b="1" dirty="0" smtClean="0">
                <a:latin typeface="Buxton Sketch" panose="03080500000500000004" pitchFamily="66" charset="0"/>
                <a:cs typeface="MV Boli" panose="02000500030200090000" pitchFamily="2" charset="0"/>
              </a:rPr>
              <a:t>Sources</a:t>
            </a:r>
            <a:endParaRPr lang="en-US" b="1" dirty="0">
              <a:latin typeface="Buxton Sketch" panose="03080500000500000004" pitchFamily="66" charset="0"/>
              <a:cs typeface="MV Boli" panose="02000500030200090000" pitchFamily="2" charset="0"/>
            </a:endParaRPr>
          </a:p>
        </p:txBody>
      </p:sp>
      <p:sp>
        <p:nvSpPr>
          <p:cNvPr id="3" name="Text Placeholder 2"/>
          <p:cNvSpPr>
            <a:spLocks noGrp="1"/>
          </p:cNvSpPr>
          <p:nvPr>
            <p:ph type="body" idx="1"/>
          </p:nvPr>
        </p:nvSpPr>
        <p:spPr>
          <a:xfrm>
            <a:off x="905174" y="924454"/>
            <a:ext cx="4649787" cy="529389"/>
          </a:xfrm>
        </p:spPr>
        <p:txBody>
          <a:bodyPr/>
          <a:lstStyle/>
          <a:p>
            <a:pPr algn="ctr"/>
            <a:r>
              <a:rPr lang="en-US" sz="3600" dirty="0" smtClean="0">
                <a:latin typeface="Buxton Sketch" panose="03080500000500000004" pitchFamily="66" charset="0"/>
                <a:cs typeface="MV Boli" panose="02000500030200090000" pitchFamily="2" charset="0"/>
              </a:rPr>
              <a:t>Videos</a:t>
            </a:r>
            <a:endParaRPr lang="en-US" sz="3600" dirty="0">
              <a:latin typeface="Buxton Sketch" panose="03080500000500000004" pitchFamily="66" charset="0"/>
              <a:cs typeface="MV Boli" panose="02000500030200090000" pitchFamily="2" charset="0"/>
            </a:endParaRPr>
          </a:p>
        </p:txBody>
      </p:sp>
      <p:sp>
        <p:nvSpPr>
          <p:cNvPr id="4" name="Content Placeholder 3"/>
          <p:cNvSpPr>
            <a:spLocks noGrp="1"/>
          </p:cNvSpPr>
          <p:nvPr>
            <p:ph sz="half" idx="2"/>
          </p:nvPr>
        </p:nvSpPr>
        <p:spPr>
          <a:xfrm>
            <a:off x="889827" y="1462310"/>
            <a:ext cx="4937655" cy="5110243"/>
          </a:xfrm>
        </p:spPr>
        <p:txBody>
          <a:bodyPr>
            <a:normAutofit/>
          </a:bodyPr>
          <a:lstStyle/>
          <a:p>
            <a:endParaRPr lang="en-US" dirty="0" smtClean="0">
              <a:latin typeface="SketchFlow Print" panose="02000000000000000000" pitchFamily="2" charset="0"/>
              <a:cs typeface="MV Boli" panose="02000500030200090000" pitchFamily="2" charset="0"/>
            </a:endParaRPr>
          </a:p>
          <a:p>
            <a:endParaRPr lang="en-US" dirty="0">
              <a:latin typeface="SketchFlow Print" panose="02000000000000000000" pitchFamily="2" charset="0"/>
              <a:cs typeface="MV Boli" panose="02000500030200090000" pitchFamily="2" charset="0"/>
            </a:endParaRPr>
          </a:p>
          <a:p>
            <a:endParaRPr lang="en-US" dirty="0" smtClean="0">
              <a:latin typeface="SketchFlow Print" panose="02000000000000000000" pitchFamily="2" charset="0"/>
              <a:cs typeface="MV Boli" panose="02000500030200090000" pitchFamily="2" charset="0"/>
            </a:endParaRPr>
          </a:p>
          <a:p>
            <a:r>
              <a:rPr lang="en-US" dirty="0" smtClean="0">
                <a:latin typeface="SketchFlow Print" panose="02000000000000000000" pitchFamily="2" charset="0"/>
                <a:cs typeface="MV Boli" panose="02000500030200090000" pitchFamily="2" charset="0"/>
              </a:rPr>
              <a:t>https</a:t>
            </a:r>
            <a:r>
              <a:rPr lang="en-US" dirty="0">
                <a:latin typeface="SketchFlow Print" panose="02000000000000000000" pitchFamily="2" charset="0"/>
                <a:cs typeface="MV Boli" panose="02000500030200090000" pitchFamily="2" charset="0"/>
              </a:rPr>
              <a:t>://scratch.mit.edu/projects/54123998</a:t>
            </a:r>
            <a:r>
              <a:rPr lang="en-US" dirty="0" smtClean="0">
                <a:latin typeface="SketchFlow Print" panose="02000000000000000000" pitchFamily="2" charset="0"/>
                <a:cs typeface="MV Boli" panose="02000500030200090000" pitchFamily="2" charset="0"/>
              </a:rPr>
              <a:t>/</a:t>
            </a:r>
          </a:p>
          <a:p>
            <a:r>
              <a:rPr lang="en-US" dirty="0" smtClean="0">
                <a:latin typeface="SketchFlow Print" panose="02000000000000000000" pitchFamily="2" charset="0"/>
                <a:cs typeface="MV Boli" panose="02000500030200090000" pitchFamily="2" charset="0"/>
              </a:rPr>
              <a:t>https://scratch.mit.edu/projects/56134698/</a:t>
            </a:r>
          </a:p>
          <a:p>
            <a:r>
              <a:rPr lang="en-US" dirty="0">
                <a:latin typeface="SketchFlow Print" panose="02000000000000000000" pitchFamily="2" charset="0"/>
                <a:cs typeface="MV Boli" panose="02000500030200090000" pitchFamily="2" charset="0"/>
              </a:rPr>
              <a:t>https://scratch.mit.edu/projects/56214638/</a:t>
            </a:r>
            <a:endParaRPr lang="en-US" dirty="0" smtClean="0">
              <a:latin typeface="SketchFlow Print" panose="02000000000000000000" pitchFamily="2" charset="0"/>
              <a:cs typeface="MV Boli" panose="02000500030200090000" pitchFamily="2" charset="0"/>
            </a:endParaRPr>
          </a:p>
        </p:txBody>
      </p:sp>
      <p:sp>
        <p:nvSpPr>
          <p:cNvPr id="5" name="Text Placeholder 4"/>
          <p:cNvSpPr>
            <a:spLocks noGrp="1"/>
          </p:cNvSpPr>
          <p:nvPr>
            <p:ph type="body" sz="quarter" idx="3"/>
          </p:nvPr>
        </p:nvSpPr>
        <p:spPr>
          <a:xfrm>
            <a:off x="6012160" y="924454"/>
            <a:ext cx="4665135" cy="529389"/>
          </a:xfrm>
        </p:spPr>
        <p:txBody>
          <a:bodyPr/>
          <a:lstStyle/>
          <a:p>
            <a:pPr algn="ctr"/>
            <a:r>
              <a:rPr lang="en-US" sz="3600" dirty="0" smtClean="0">
                <a:latin typeface="Buxton Sketch" panose="03080500000500000004" pitchFamily="66" charset="0"/>
                <a:cs typeface="MV Boli" panose="02000500030200090000" pitchFamily="2" charset="0"/>
              </a:rPr>
              <a:t>Music</a:t>
            </a:r>
            <a:endParaRPr lang="en-US" sz="3600" dirty="0">
              <a:latin typeface="Buxton Sketch" panose="03080500000500000004" pitchFamily="66" charset="0"/>
              <a:cs typeface="MV Boli" panose="02000500030200090000" pitchFamily="2" charset="0"/>
            </a:endParaRPr>
          </a:p>
        </p:txBody>
      </p:sp>
      <p:sp>
        <p:nvSpPr>
          <p:cNvPr id="6" name="Content Placeholder 5"/>
          <p:cNvSpPr>
            <a:spLocks noGrp="1"/>
          </p:cNvSpPr>
          <p:nvPr>
            <p:ph sz="quarter" idx="4"/>
          </p:nvPr>
        </p:nvSpPr>
        <p:spPr>
          <a:xfrm>
            <a:off x="6012160" y="1453843"/>
            <a:ext cx="4929188" cy="5118710"/>
          </a:xfrm>
        </p:spPr>
        <p:txBody>
          <a:bodyPr/>
          <a:lstStyle/>
          <a:p>
            <a:pPr lvl="1"/>
            <a:endParaRPr lang="en-US" dirty="0" smtClean="0">
              <a:latin typeface="SketchFlow Print" panose="02000000000000000000" pitchFamily="2" charset="0"/>
              <a:cs typeface="MV Boli" panose="02000500030200090000" pitchFamily="2" charset="0"/>
            </a:endParaRPr>
          </a:p>
          <a:p>
            <a:r>
              <a:rPr lang="en-US" dirty="0" smtClean="0">
                <a:latin typeface="SketchFlow Print" panose="02000000000000000000" pitchFamily="2" charset="0"/>
                <a:cs typeface="MV Boli" panose="02000500030200090000" pitchFamily="2" charset="0"/>
              </a:rPr>
              <a:t>2 </a:t>
            </a:r>
            <a:r>
              <a:rPr lang="en-US" dirty="0" err="1" smtClean="0">
                <a:latin typeface="SketchFlow Print" panose="02000000000000000000" pitchFamily="2" charset="0"/>
                <a:cs typeface="MV Boli" panose="02000500030200090000" pitchFamily="2" charset="0"/>
              </a:rPr>
              <a:t>Chainz</a:t>
            </a:r>
            <a:r>
              <a:rPr lang="en-US" dirty="0" smtClean="0">
                <a:latin typeface="SketchFlow Print" panose="02000000000000000000" pitchFamily="2" charset="0"/>
                <a:cs typeface="MV Boli" panose="02000500030200090000" pitchFamily="2" charset="0"/>
              </a:rPr>
              <a:t> – I’m Different</a:t>
            </a:r>
          </a:p>
          <a:p>
            <a:r>
              <a:rPr lang="en-US" dirty="0" smtClean="0">
                <a:latin typeface="SketchFlow Print" panose="02000000000000000000" pitchFamily="2" charset="0"/>
                <a:cs typeface="MV Boli" panose="02000500030200090000" pitchFamily="2" charset="0"/>
              </a:rPr>
              <a:t>Major </a:t>
            </a:r>
            <a:r>
              <a:rPr lang="en-US" dirty="0" err="1" smtClean="0">
                <a:latin typeface="SketchFlow Print" panose="02000000000000000000" pitchFamily="2" charset="0"/>
                <a:cs typeface="MV Boli" panose="02000500030200090000" pitchFamily="2" charset="0"/>
              </a:rPr>
              <a:t>Lazer</a:t>
            </a:r>
            <a:r>
              <a:rPr lang="en-US" dirty="0" smtClean="0">
                <a:latin typeface="SketchFlow Print" panose="02000000000000000000" pitchFamily="2" charset="0"/>
                <a:cs typeface="MV Boli" panose="02000500030200090000" pitchFamily="2" charset="0"/>
              </a:rPr>
              <a:t> – Bubble Butt</a:t>
            </a:r>
          </a:p>
          <a:p>
            <a:r>
              <a:rPr lang="en-US" dirty="0" smtClean="0">
                <a:latin typeface="SketchFlow Print" panose="02000000000000000000" pitchFamily="2" charset="0"/>
                <a:cs typeface="MV Boli" panose="02000500030200090000" pitchFamily="2" charset="0"/>
              </a:rPr>
              <a:t>Sage the Gemini Ft. </a:t>
            </a:r>
            <a:r>
              <a:rPr lang="en-US" dirty="0" err="1" smtClean="0">
                <a:latin typeface="SketchFlow Print" panose="02000000000000000000" pitchFamily="2" charset="0"/>
                <a:cs typeface="MV Boli" panose="02000500030200090000" pitchFamily="2" charset="0"/>
              </a:rPr>
              <a:t>Iamsu</a:t>
            </a:r>
            <a:r>
              <a:rPr lang="en-US" dirty="0" smtClean="0">
                <a:latin typeface="SketchFlow Print" panose="02000000000000000000" pitchFamily="2" charset="0"/>
                <a:cs typeface="MV Boli" panose="02000500030200090000" pitchFamily="2" charset="0"/>
              </a:rPr>
              <a:t> – Gas Pedal</a:t>
            </a:r>
          </a:p>
          <a:p>
            <a:r>
              <a:rPr lang="en-US" dirty="0" smtClean="0">
                <a:latin typeface="SketchFlow Print" panose="02000000000000000000" pitchFamily="2" charset="0"/>
                <a:cs typeface="MV Boli" panose="02000500030200090000" pitchFamily="2" charset="0"/>
              </a:rPr>
              <a:t>Master P – Make ‘em say UGH</a:t>
            </a:r>
          </a:p>
          <a:p>
            <a:r>
              <a:rPr lang="en-US" dirty="0" smtClean="0">
                <a:latin typeface="SketchFlow Print" panose="02000000000000000000" pitchFamily="2" charset="0"/>
                <a:cs typeface="MV Boli" panose="02000500030200090000" pitchFamily="2" charset="0"/>
              </a:rPr>
              <a:t>Flo </a:t>
            </a:r>
            <a:r>
              <a:rPr lang="en-US" dirty="0" err="1" smtClean="0">
                <a:latin typeface="SketchFlow Print" panose="02000000000000000000" pitchFamily="2" charset="0"/>
                <a:cs typeface="MV Boli" panose="02000500030200090000" pitchFamily="2" charset="0"/>
              </a:rPr>
              <a:t>Rida</a:t>
            </a:r>
            <a:r>
              <a:rPr lang="en-US" dirty="0" smtClean="0">
                <a:latin typeface="SketchFlow Print" panose="02000000000000000000" pitchFamily="2" charset="0"/>
                <a:cs typeface="MV Boli" panose="02000500030200090000" pitchFamily="2" charset="0"/>
              </a:rPr>
              <a:t> – </a:t>
            </a:r>
            <a:r>
              <a:rPr lang="en-US" dirty="0" err="1" smtClean="0">
                <a:latin typeface="SketchFlow Print" panose="02000000000000000000" pitchFamily="2" charset="0"/>
                <a:cs typeface="MV Boli" panose="02000500030200090000" pitchFamily="2" charset="0"/>
              </a:rPr>
              <a:t>Goin</a:t>
            </a:r>
            <a:r>
              <a:rPr lang="en-US" dirty="0" smtClean="0">
                <a:latin typeface="SketchFlow Print" panose="02000000000000000000" pitchFamily="2" charset="0"/>
                <a:cs typeface="MV Boli" panose="02000500030200090000" pitchFamily="2" charset="0"/>
              </a:rPr>
              <a:t> Down for Real</a:t>
            </a:r>
          </a:p>
          <a:p>
            <a:r>
              <a:rPr lang="en-US" dirty="0" smtClean="0">
                <a:latin typeface="SketchFlow Print" panose="02000000000000000000" pitchFamily="2" charset="0"/>
                <a:cs typeface="MV Boli" panose="02000500030200090000" pitchFamily="2" charset="0"/>
              </a:rPr>
              <a:t>O.T. </a:t>
            </a:r>
            <a:r>
              <a:rPr lang="en-US" dirty="0" err="1" smtClean="0">
                <a:latin typeface="SketchFlow Print" panose="02000000000000000000" pitchFamily="2" charset="0"/>
                <a:cs typeface="MV Boli" panose="02000500030200090000" pitchFamily="2" charset="0"/>
              </a:rPr>
              <a:t>Genasis</a:t>
            </a:r>
            <a:r>
              <a:rPr lang="en-US" dirty="0" smtClean="0">
                <a:latin typeface="SketchFlow Print" panose="02000000000000000000" pitchFamily="2" charset="0"/>
                <a:cs typeface="MV Boli" panose="02000500030200090000" pitchFamily="2" charset="0"/>
              </a:rPr>
              <a:t> – </a:t>
            </a:r>
            <a:r>
              <a:rPr lang="en-US" dirty="0" err="1" smtClean="0">
                <a:latin typeface="SketchFlow Print" panose="02000000000000000000" pitchFamily="2" charset="0"/>
                <a:cs typeface="MV Boli" panose="02000500030200090000" pitchFamily="2" charset="0"/>
              </a:rPr>
              <a:t>CoCo</a:t>
            </a:r>
            <a:endParaRPr lang="en-US" dirty="0" smtClean="0">
              <a:latin typeface="SketchFlow Print" panose="02000000000000000000" pitchFamily="2" charset="0"/>
              <a:cs typeface="MV Boli" panose="02000500030200090000" pitchFamily="2" charset="0"/>
            </a:endParaRPr>
          </a:p>
          <a:p>
            <a:r>
              <a:rPr lang="en-US" dirty="0" err="1" smtClean="0">
                <a:latin typeface="SketchFlow Print" panose="02000000000000000000" pitchFamily="2" charset="0"/>
                <a:cs typeface="MV Boli" panose="02000500030200090000" pitchFamily="2" charset="0"/>
              </a:rPr>
              <a:t>Wah</a:t>
            </a:r>
            <a:r>
              <a:rPr lang="en-US" dirty="0" smtClean="0">
                <a:latin typeface="SketchFlow Print" panose="02000000000000000000" pitchFamily="2" charset="0"/>
                <a:cs typeface="MV Boli" panose="02000500030200090000" pitchFamily="2" charset="0"/>
              </a:rPr>
              <a:t> </a:t>
            </a:r>
            <a:r>
              <a:rPr lang="en-US" dirty="0" err="1" smtClean="0">
                <a:latin typeface="SketchFlow Print" panose="02000000000000000000" pitchFamily="2" charset="0"/>
                <a:cs typeface="MV Boli" panose="02000500030200090000" pitchFamily="2" charset="0"/>
              </a:rPr>
              <a:t>wah</a:t>
            </a:r>
            <a:r>
              <a:rPr lang="en-US" dirty="0" smtClean="0">
                <a:latin typeface="SketchFlow Print" panose="02000000000000000000" pitchFamily="2" charset="0"/>
                <a:cs typeface="MV Boli" panose="02000500030200090000" pitchFamily="2" charset="0"/>
              </a:rPr>
              <a:t> </a:t>
            </a:r>
            <a:r>
              <a:rPr lang="en-US" dirty="0" err="1" smtClean="0">
                <a:latin typeface="SketchFlow Print" panose="02000000000000000000" pitchFamily="2" charset="0"/>
                <a:cs typeface="MV Boli" panose="02000500030200090000" pitchFamily="2" charset="0"/>
              </a:rPr>
              <a:t>wah</a:t>
            </a:r>
            <a:r>
              <a:rPr lang="en-US" dirty="0" smtClean="0">
                <a:latin typeface="SketchFlow Print" panose="02000000000000000000" pitchFamily="2" charset="0"/>
                <a:cs typeface="MV Boli" panose="02000500030200090000" pitchFamily="2" charset="0"/>
              </a:rPr>
              <a:t> </a:t>
            </a:r>
            <a:r>
              <a:rPr lang="en-US" dirty="0">
                <a:latin typeface="SketchFlow Print" panose="02000000000000000000" pitchFamily="2" charset="0"/>
                <a:cs typeface="MV Boli" panose="02000500030200090000" pitchFamily="2" charset="0"/>
              </a:rPr>
              <a:t>sound effect : https://www.youtube.com/watch?v=V8XTpCwicwE</a:t>
            </a:r>
            <a:endParaRPr lang="en-US" dirty="0" smtClean="0">
              <a:latin typeface="SketchFlow Print" panose="02000000000000000000" pitchFamily="2" charset="0"/>
              <a:cs typeface="MV Boli" panose="02000500030200090000" pitchFamily="2" charset="0"/>
            </a:endParaRPr>
          </a:p>
          <a:p>
            <a:endParaRPr lang="en-US" dirty="0">
              <a:latin typeface="SketchFlow Print" panose="02000000000000000000" pitchFamily="2" charset="0"/>
              <a:cs typeface="MV Boli" panose="02000500030200090000" pitchFamily="2" charset="0"/>
            </a:endParaRPr>
          </a:p>
        </p:txBody>
      </p:sp>
    </p:spTree>
    <p:extLst>
      <p:ext uri="{BB962C8B-B14F-4D97-AF65-F5344CB8AC3E}">
        <p14:creationId xmlns:p14="http://schemas.microsoft.com/office/powerpoint/2010/main" val="1678723797"/>
      </p:ext>
    </p:extLst>
  </p:cSld>
  <p:clrMapOvr>
    <a:masterClrMapping/>
  </p:clrMapOvr>
  <mc:AlternateContent xmlns:mc="http://schemas.openxmlformats.org/markup-compatibility/2006">
    <mc:Choice xmlns:p14="http://schemas.microsoft.com/office/powerpoint/2010/main" Requires="p14">
      <p:transition p14:dur="250" advClick="0" advTm="4000">
        <p:wipe/>
      </p:transition>
    </mc:Choice>
    <mc:Fallback>
      <p:transition advClick="0" advTm="4000">
        <p:wip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4215" y="394493"/>
            <a:ext cx="6019800" cy="1143000"/>
          </a:xfrm>
        </p:spPr>
        <p:txBody>
          <a:bodyPr>
            <a:normAutofit/>
          </a:bodyPr>
          <a:lstStyle/>
          <a:p>
            <a:r>
              <a:rPr lang="en-US" sz="3200" b="1" dirty="0">
                <a:latin typeface="MV Boli" panose="02000500030200090000" pitchFamily="2" charset="0"/>
                <a:cs typeface="MV Boli" panose="02000500030200090000" pitchFamily="2" charset="0"/>
              </a:rPr>
              <a:t>No, not a Head scratch!</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l="9787" r="9787"/>
          <a:stretch>
            <a:fillRect/>
          </a:stretch>
        </p:blipFill>
        <p:spPr>
          <a:xfrm>
            <a:off x="815297" y="348116"/>
            <a:ext cx="2309812" cy="2106613"/>
          </a:xfrm>
        </p:spPr>
      </p:pic>
      <p:sp>
        <p:nvSpPr>
          <p:cNvPr id="4" name="Text Placeholder 3"/>
          <p:cNvSpPr>
            <a:spLocks noGrp="1"/>
          </p:cNvSpPr>
          <p:nvPr>
            <p:ph type="body" sz="half" idx="2"/>
          </p:nvPr>
        </p:nvSpPr>
        <p:spPr>
          <a:xfrm>
            <a:off x="506869" y="3207053"/>
            <a:ext cx="6554332" cy="3092148"/>
          </a:xfrm>
        </p:spPr>
        <p:txBody>
          <a:bodyPr>
            <a:normAutofit/>
          </a:bodyPr>
          <a:lstStyle/>
          <a:p>
            <a:r>
              <a:rPr lang="en-US" sz="3200" b="1" dirty="0">
                <a:latin typeface="MV Boli" panose="02000500030200090000" pitchFamily="2" charset="0"/>
                <a:cs typeface="MV Boli" panose="02000500030200090000" pitchFamily="2" charset="0"/>
              </a:rPr>
              <a:t>Scratch the project!</a:t>
            </a:r>
          </a:p>
          <a:p>
            <a:r>
              <a:rPr lang="en-US" sz="2400" dirty="0">
                <a:latin typeface="SketchFlow Print" panose="02000000000000000000" pitchFamily="2" charset="0"/>
              </a:rPr>
              <a:t>	“With Scratch, you can program your own interactive stories, games, and animations – and share your creations with others in the online community.”</a:t>
            </a:r>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8701" y="2141216"/>
            <a:ext cx="3570627" cy="3570627"/>
          </a:xfrm>
          <a:prstGeom prst="rect">
            <a:avLst/>
          </a:prstGeom>
        </p:spPr>
      </p:pic>
    </p:spTree>
    <p:extLst>
      <p:ext uri="{BB962C8B-B14F-4D97-AF65-F5344CB8AC3E}">
        <p14:creationId xmlns:p14="http://schemas.microsoft.com/office/powerpoint/2010/main" val="2952889558"/>
      </p:ext>
    </p:extLst>
  </p:cSld>
  <p:clrMapOvr>
    <a:masterClrMapping/>
  </p:clrMapOvr>
  <p:transition advClick="0" advTm="1500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241" y="143628"/>
            <a:ext cx="11088689" cy="1419933"/>
          </a:xfrm>
        </p:spPr>
        <p:txBody>
          <a:bodyPr>
            <a:normAutofit/>
          </a:bodyPr>
          <a:lstStyle/>
          <a:p>
            <a:pPr algn="ctr"/>
            <a:r>
              <a:rPr lang="en-US" sz="4400" dirty="0">
                <a:latin typeface="Buxton Sketch" panose="03080500000500000004" pitchFamily="66" charset="0"/>
              </a:rPr>
              <a:t>Start with a Sprite!      </a:t>
            </a:r>
            <a:r>
              <a:rPr lang="en-US" sz="4000" dirty="0">
                <a:latin typeface="Buxton Sketch" panose="03080500000500000004" pitchFamily="66" charset="0"/>
              </a:rPr>
              <a:t>  </a:t>
            </a:r>
            <a:r>
              <a:rPr lang="en-US" sz="3100" dirty="0">
                <a:latin typeface="Buxton Sketch" panose="03080500000500000004" pitchFamily="66" charset="0"/>
              </a:rPr>
              <a:t>(A Scratch Sprite, not a soda sprite. Although, a Soda Sprite picture can be a scratch sprite!)</a:t>
            </a:r>
          </a:p>
        </p:txBody>
      </p:sp>
      <p:pic>
        <p:nvPicPr>
          <p:cNvPr id="4" name="Picture 3"/>
          <p:cNvPicPr>
            <a:picLocks noChangeAspect="1"/>
          </p:cNvPicPr>
          <p:nvPr/>
        </p:nvPicPr>
        <p:blipFill>
          <a:blip r:embed="rId3"/>
          <a:stretch>
            <a:fillRect/>
          </a:stretch>
        </p:blipFill>
        <p:spPr>
          <a:xfrm>
            <a:off x="359893" y="1719263"/>
            <a:ext cx="1155928" cy="1416944"/>
          </a:xfrm>
          <a:prstGeom prst="rect">
            <a:avLst/>
          </a:prstGeom>
        </p:spPr>
      </p:pic>
      <p:pic>
        <p:nvPicPr>
          <p:cNvPr id="5" name="Picture 4"/>
          <p:cNvPicPr>
            <a:picLocks noChangeAspect="1"/>
          </p:cNvPicPr>
          <p:nvPr/>
        </p:nvPicPr>
        <p:blipFill>
          <a:blip r:embed="rId4"/>
          <a:stretch>
            <a:fillRect/>
          </a:stretch>
        </p:blipFill>
        <p:spPr>
          <a:xfrm>
            <a:off x="3057524" y="2004333"/>
            <a:ext cx="2286101" cy="2098436"/>
          </a:xfrm>
          <a:prstGeom prst="rect">
            <a:avLst/>
          </a:prstGeom>
        </p:spPr>
      </p:pic>
      <p:pic>
        <p:nvPicPr>
          <p:cNvPr id="6" name="Picture 5"/>
          <p:cNvPicPr>
            <a:picLocks noChangeAspect="1"/>
          </p:cNvPicPr>
          <p:nvPr/>
        </p:nvPicPr>
        <p:blipFill>
          <a:blip r:embed="rId5"/>
          <a:stretch>
            <a:fillRect/>
          </a:stretch>
        </p:blipFill>
        <p:spPr>
          <a:xfrm>
            <a:off x="1186112" y="3291910"/>
            <a:ext cx="1126957" cy="1621719"/>
          </a:xfrm>
          <a:prstGeom prst="rect">
            <a:avLst/>
          </a:prstGeom>
        </p:spPr>
      </p:pic>
      <p:pic>
        <p:nvPicPr>
          <p:cNvPr id="7" name="Picture 6"/>
          <p:cNvPicPr>
            <a:picLocks noChangeAspect="1"/>
          </p:cNvPicPr>
          <p:nvPr/>
        </p:nvPicPr>
        <p:blipFill>
          <a:blip r:embed="rId6"/>
          <a:stretch>
            <a:fillRect/>
          </a:stretch>
        </p:blipFill>
        <p:spPr>
          <a:xfrm>
            <a:off x="3479401" y="4612241"/>
            <a:ext cx="1283121" cy="1759331"/>
          </a:xfrm>
          <a:prstGeom prst="rect">
            <a:avLst/>
          </a:prstGeom>
        </p:spPr>
      </p:pic>
      <p:pic>
        <p:nvPicPr>
          <p:cNvPr id="8" name="Picture 7"/>
          <p:cNvPicPr>
            <a:picLocks noChangeAspect="1"/>
          </p:cNvPicPr>
          <p:nvPr/>
        </p:nvPicPr>
        <p:blipFill>
          <a:blip r:embed="rId7"/>
          <a:stretch>
            <a:fillRect/>
          </a:stretch>
        </p:blipFill>
        <p:spPr>
          <a:xfrm>
            <a:off x="5168321" y="4238556"/>
            <a:ext cx="1548872" cy="1112893"/>
          </a:xfrm>
          <a:prstGeom prst="rect">
            <a:avLst/>
          </a:prstGeom>
        </p:spPr>
      </p:pic>
      <p:pic>
        <p:nvPicPr>
          <p:cNvPr id="9" name="Picture 8"/>
          <p:cNvPicPr>
            <a:picLocks noChangeAspect="1"/>
          </p:cNvPicPr>
          <p:nvPr/>
        </p:nvPicPr>
        <p:blipFill>
          <a:blip r:embed="rId8"/>
          <a:stretch>
            <a:fillRect/>
          </a:stretch>
        </p:blipFill>
        <p:spPr>
          <a:xfrm>
            <a:off x="7006810" y="4913627"/>
            <a:ext cx="1915085" cy="1537108"/>
          </a:xfrm>
          <a:prstGeom prst="rect">
            <a:avLst/>
          </a:prstGeom>
        </p:spPr>
      </p:pic>
      <p:pic>
        <p:nvPicPr>
          <p:cNvPr id="10" name="Picture 9"/>
          <p:cNvPicPr>
            <a:picLocks noChangeAspect="1"/>
          </p:cNvPicPr>
          <p:nvPr/>
        </p:nvPicPr>
        <p:blipFill>
          <a:blip r:embed="rId9"/>
          <a:stretch>
            <a:fillRect/>
          </a:stretch>
        </p:blipFill>
        <p:spPr>
          <a:xfrm>
            <a:off x="9141348" y="2480341"/>
            <a:ext cx="1952555" cy="2871107"/>
          </a:xfrm>
          <a:prstGeom prst="rect">
            <a:avLst/>
          </a:prstGeom>
        </p:spPr>
      </p:pic>
      <p:pic>
        <p:nvPicPr>
          <p:cNvPr id="11" name="Picture 10"/>
          <p:cNvPicPr>
            <a:picLocks noChangeAspect="1"/>
          </p:cNvPicPr>
          <p:nvPr/>
        </p:nvPicPr>
        <p:blipFill>
          <a:blip r:embed="rId10"/>
          <a:stretch>
            <a:fillRect/>
          </a:stretch>
        </p:blipFill>
        <p:spPr>
          <a:xfrm>
            <a:off x="322506" y="5249342"/>
            <a:ext cx="2863353" cy="1309679"/>
          </a:xfrm>
          <a:prstGeom prst="rect">
            <a:avLst/>
          </a:prstGeom>
        </p:spPr>
      </p:pic>
      <p:pic>
        <p:nvPicPr>
          <p:cNvPr id="12" name="Picture 11"/>
          <p:cNvPicPr>
            <a:picLocks noChangeAspect="1"/>
          </p:cNvPicPr>
          <p:nvPr/>
        </p:nvPicPr>
        <p:blipFill>
          <a:blip r:embed="rId11"/>
          <a:stretch>
            <a:fillRect/>
          </a:stretch>
        </p:blipFill>
        <p:spPr>
          <a:xfrm>
            <a:off x="6043183" y="1828531"/>
            <a:ext cx="2398608" cy="1793959"/>
          </a:xfrm>
          <a:prstGeom prst="rect">
            <a:avLst/>
          </a:prstGeom>
        </p:spPr>
      </p:pic>
    </p:spTree>
    <p:extLst>
      <p:ext uri="{BB962C8B-B14F-4D97-AF65-F5344CB8AC3E}">
        <p14:creationId xmlns:p14="http://schemas.microsoft.com/office/powerpoint/2010/main" val="3720569091"/>
      </p:ext>
    </p:extLst>
  </p:cSld>
  <p:clrMapOvr>
    <a:masterClrMapping/>
  </p:clrMapOvr>
  <p:transition advClick="0" advTm="1500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981" y="9098"/>
            <a:ext cx="11088689" cy="928023"/>
          </a:xfrm>
        </p:spPr>
        <p:txBody>
          <a:bodyPr>
            <a:normAutofit/>
          </a:bodyPr>
          <a:lstStyle/>
          <a:p>
            <a:r>
              <a:rPr lang="en-US" sz="4000" dirty="0">
                <a:latin typeface="Buxton Sketch" panose="03080500000500000004" pitchFamily="66" charset="0"/>
              </a:rPr>
              <a:t>No actual typing your own code!</a:t>
            </a:r>
          </a:p>
        </p:txBody>
      </p:sp>
      <p:pic>
        <p:nvPicPr>
          <p:cNvPr id="4" name="Picture 3"/>
          <p:cNvPicPr>
            <a:picLocks noChangeAspect="1"/>
          </p:cNvPicPr>
          <p:nvPr/>
        </p:nvPicPr>
        <p:blipFill>
          <a:blip r:embed="rId3"/>
          <a:stretch>
            <a:fillRect/>
          </a:stretch>
        </p:blipFill>
        <p:spPr>
          <a:xfrm>
            <a:off x="1962587" y="1913909"/>
            <a:ext cx="4090739" cy="2775859"/>
          </a:xfrm>
          <a:prstGeom prst="rect">
            <a:avLst/>
          </a:prstGeom>
        </p:spPr>
      </p:pic>
      <p:pic>
        <p:nvPicPr>
          <p:cNvPr id="5" name="Picture 4"/>
          <p:cNvPicPr>
            <a:picLocks noChangeAspect="1"/>
          </p:cNvPicPr>
          <p:nvPr/>
        </p:nvPicPr>
        <p:blipFill>
          <a:blip r:embed="rId4"/>
          <a:stretch>
            <a:fillRect/>
          </a:stretch>
        </p:blipFill>
        <p:spPr>
          <a:xfrm>
            <a:off x="9271071" y="465917"/>
            <a:ext cx="2526701" cy="5277444"/>
          </a:xfrm>
          <a:prstGeom prst="rect">
            <a:avLst/>
          </a:prstGeom>
        </p:spPr>
      </p:pic>
      <p:pic>
        <p:nvPicPr>
          <p:cNvPr id="1028" name="Picture 4" descr="Make an Ornament out of Puzzle Pieces Step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0413" y="5060900"/>
            <a:ext cx="2142556" cy="14294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308880" y="1282616"/>
            <a:ext cx="1447800" cy="2752725"/>
          </a:xfrm>
          <a:prstGeom prst="rect">
            <a:avLst/>
          </a:prstGeom>
        </p:spPr>
      </p:pic>
      <p:pic>
        <p:nvPicPr>
          <p:cNvPr id="11" name="Picture 10"/>
          <p:cNvPicPr>
            <a:picLocks noChangeAspect="1"/>
          </p:cNvPicPr>
          <p:nvPr/>
        </p:nvPicPr>
        <p:blipFill>
          <a:blip r:embed="rId7"/>
          <a:stretch>
            <a:fillRect/>
          </a:stretch>
        </p:blipFill>
        <p:spPr>
          <a:xfrm>
            <a:off x="6521892" y="1282618"/>
            <a:ext cx="2280613" cy="2464359"/>
          </a:xfrm>
          <a:prstGeom prst="rect">
            <a:avLst/>
          </a:prstGeom>
        </p:spPr>
      </p:pic>
      <p:pic>
        <p:nvPicPr>
          <p:cNvPr id="12" name="Picture 11"/>
          <p:cNvPicPr>
            <a:picLocks noChangeAspect="1"/>
          </p:cNvPicPr>
          <p:nvPr/>
        </p:nvPicPr>
        <p:blipFill>
          <a:blip r:embed="rId8"/>
          <a:stretch>
            <a:fillRect/>
          </a:stretch>
        </p:blipFill>
        <p:spPr>
          <a:xfrm>
            <a:off x="5272089" y="4886611"/>
            <a:ext cx="3142895" cy="1478095"/>
          </a:xfrm>
          <a:prstGeom prst="rect">
            <a:avLst/>
          </a:prstGeom>
        </p:spPr>
      </p:pic>
      <p:sp>
        <p:nvSpPr>
          <p:cNvPr id="13" name="TextBox 12"/>
          <p:cNvSpPr txBox="1"/>
          <p:nvPr/>
        </p:nvSpPr>
        <p:spPr>
          <a:xfrm>
            <a:off x="1962587" y="810798"/>
            <a:ext cx="4359203" cy="707886"/>
          </a:xfrm>
          <a:prstGeom prst="rect">
            <a:avLst/>
          </a:prstGeom>
          <a:noFill/>
        </p:spPr>
        <p:txBody>
          <a:bodyPr wrap="square" rtlCol="0">
            <a:spAutoFit/>
          </a:bodyPr>
          <a:lstStyle/>
          <a:p>
            <a:r>
              <a:rPr lang="en-US" sz="2000" dirty="0">
                <a:latin typeface="SketchFlow Print" panose="02000000000000000000" pitchFamily="2" charset="0"/>
              </a:rPr>
              <a:t>Unless you feel the need to create your own actions that is</a:t>
            </a:r>
          </a:p>
        </p:txBody>
      </p:sp>
    </p:spTree>
    <p:extLst>
      <p:ext uri="{BB962C8B-B14F-4D97-AF65-F5344CB8AC3E}">
        <p14:creationId xmlns:p14="http://schemas.microsoft.com/office/powerpoint/2010/main" val="104901436"/>
      </p:ext>
    </p:extLst>
  </p:cSld>
  <p:clrMapOvr>
    <a:masterClrMapping/>
  </p:clrMapOvr>
  <p:transition advClick="0" advTm="1500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008" y="168271"/>
            <a:ext cx="6605337" cy="1136323"/>
          </a:xfrm>
        </p:spPr>
        <p:txBody>
          <a:bodyPr>
            <a:noAutofit/>
          </a:bodyPr>
          <a:lstStyle/>
          <a:p>
            <a:r>
              <a:rPr lang="en-US" sz="4400" dirty="0">
                <a:latin typeface="Buxton Sketch" panose="03080500000500000004" pitchFamily="66" charset="0"/>
              </a:rPr>
              <a:t>Connect the puzzle pieces</a:t>
            </a:r>
          </a:p>
        </p:txBody>
      </p:sp>
      <p:pic>
        <p:nvPicPr>
          <p:cNvPr id="4" name="Picture 3"/>
          <p:cNvPicPr>
            <a:picLocks noChangeAspect="1"/>
          </p:cNvPicPr>
          <p:nvPr/>
        </p:nvPicPr>
        <p:blipFill>
          <a:blip r:embed="rId3"/>
          <a:stretch>
            <a:fillRect/>
          </a:stretch>
        </p:blipFill>
        <p:spPr>
          <a:xfrm>
            <a:off x="276007" y="1551571"/>
            <a:ext cx="2924175" cy="3562351"/>
          </a:xfrm>
          <a:prstGeom prst="rect">
            <a:avLst/>
          </a:prstGeom>
        </p:spPr>
      </p:pic>
      <p:sp>
        <p:nvSpPr>
          <p:cNvPr id="5" name="TextBox 4"/>
          <p:cNvSpPr txBox="1"/>
          <p:nvPr/>
        </p:nvSpPr>
        <p:spPr>
          <a:xfrm>
            <a:off x="8539893" y="4041168"/>
            <a:ext cx="2664383" cy="1754326"/>
          </a:xfrm>
          <a:prstGeom prst="rect">
            <a:avLst/>
          </a:prstGeom>
          <a:noFill/>
        </p:spPr>
        <p:txBody>
          <a:bodyPr wrap="none" rtlCol="0">
            <a:spAutoFit/>
          </a:bodyPr>
          <a:lstStyle/>
          <a:p>
            <a:pPr algn="r"/>
            <a:r>
              <a:rPr lang="en-US" sz="3600" b="1" dirty="0">
                <a:latin typeface="Buxton Sketch" panose="03080500000500000004" pitchFamily="66" charset="0"/>
              </a:rPr>
              <a:t>Drag and Drop.</a:t>
            </a:r>
          </a:p>
          <a:p>
            <a:pPr algn="r"/>
            <a:r>
              <a:rPr lang="en-US" sz="3600" b="1" dirty="0">
                <a:latin typeface="Buxton Sketch" panose="03080500000500000004" pitchFamily="66" charset="0"/>
              </a:rPr>
              <a:t>Edit Numbers.</a:t>
            </a:r>
          </a:p>
          <a:p>
            <a:pPr algn="r"/>
            <a:r>
              <a:rPr lang="en-US" sz="3600" b="1" dirty="0">
                <a:latin typeface="Buxton Sketch" panose="03080500000500000004" pitchFamily="66" charset="0"/>
              </a:rPr>
              <a:t>Edit Text.</a:t>
            </a:r>
          </a:p>
        </p:txBody>
      </p:sp>
      <p:pic>
        <p:nvPicPr>
          <p:cNvPr id="6" name="Picture 5"/>
          <p:cNvPicPr>
            <a:picLocks noChangeAspect="1"/>
          </p:cNvPicPr>
          <p:nvPr/>
        </p:nvPicPr>
        <p:blipFill>
          <a:blip r:embed="rId4"/>
          <a:stretch>
            <a:fillRect/>
          </a:stretch>
        </p:blipFill>
        <p:spPr>
          <a:xfrm>
            <a:off x="3458499" y="3741151"/>
            <a:ext cx="4696684" cy="2745540"/>
          </a:xfrm>
          <a:prstGeom prst="rect">
            <a:avLst/>
          </a:prstGeom>
        </p:spPr>
      </p:pic>
      <p:pic>
        <p:nvPicPr>
          <p:cNvPr id="7" name="Picture 2" descr="http://www.vendopedia.com/images/f/ff/Puzzle_pieces_partly_complet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6659" y="347585"/>
            <a:ext cx="4217616" cy="28996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3718303" y="1619116"/>
            <a:ext cx="2968315" cy="1503947"/>
          </a:xfrm>
          <a:prstGeom prst="rect">
            <a:avLst/>
          </a:prstGeom>
        </p:spPr>
      </p:pic>
    </p:spTree>
    <p:extLst>
      <p:ext uri="{BB962C8B-B14F-4D97-AF65-F5344CB8AC3E}">
        <p14:creationId xmlns:p14="http://schemas.microsoft.com/office/powerpoint/2010/main" val="814955085"/>
      </p:ext>
    </p:extLst>
  </p:cSld>
  <p:clrMapOvr>
    <a:masterClrMapping/>
  </p:clrMapOvr>
  <p:transition advClick="0" advTm="1500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09" y="274420"/>
            <a:ext cx="11088689" cy="1419933"/>
          </a:xfrm>
        </p:spPr>
        <p:txBody>
          <a:bodyPr/>
          <a:lstStyle/>
          <a:p>
            <a:r>
              <a:rPr lang="en-US" dirty="0" smtClean="0">
                <a:latin typeface="Buxton Sketch" panose="03080500000500000004" pitchFamily="66" charset="0"/>
              </a:rPr>
              <a:t>Explore! There’s so many possibilities, check out what others have done.</a:t>
            </a:r>
            <a:endParaRPr lang="en-US" dirty="0">
              <a:latin typeface="Buxton Sketch" panose="03080500000500000004" pitchFamily="66" charset="0"/>
            </a:endParaRPr>
          </a:p>
        </p:txBody>
      </p:sp>
      <p:pic>
        <p:nvPicPr>
          <p:cNvPr id="4" name="Picture 3"/>
          <p:cNvPicPr>
            <a:picLocks noChangeAspect="1"/>
          </p:cNvPicPr>
          <p:nvPr/>
        </p:nvPicPr>
        <p:blipFill>
          <a:blip r:embed="rId3"/>
          <a:stretch>
            <a:fillRect/>
          </a:stretch>
        </p:blipFill>
        <p:spPr>
          <a:xfrm>
            <a:off x="7303169" y="1167166"/>
            <a:ext cx="4637600" cy="5479021"/>
          </a:xfrm>
          <a:prstGeom prst="rect">
            <a:avLst/>
          </a:prstGeom>
        </p:spPr>
      </p:pic>
      <p:pic>
        <p:nvPicPr>
          <p:cNvPr id="5" name="Picture 4"/>
          <p:cNvPicPr>
            <a:picLocks noChangeAspect="1"/>
          </p:cNvPicPr>
          <p:nvPr/>
        </p:nvPicPr>
        <p:blipFill>
          <a:blip r:embed="rId4"/>
          <a:stretch>
            <a:fillRect/>
          </a:stretch>
        </p:blipFill>
        <p:spPr>
          <a:xfrm>
            <a:off x="249225" y="1986812"/>
            <a:ext cx="2070683" cy="1919865"/>
          </a:xfrm>
          <a:prstGeom prst="rect">
            <a:avLst/>
          </a:prstGeom>
        </p:spPr>
      </p:pic>
      <p:pic>
        <p:nvPicPr>
          <p:cNvPr id="6" name="Picture 5"/>
          <p:cNvPicPr>
            <a:picLocks noChangeAspect="1"/>
          </p:cNvPicPr>
          <p:nvPr/>
        </p:nvPicPr>
        <p:blipFill>
          <a:blip r:embed="rId5"/>
          <a:stretch>
            <a:fillRect/>
          </a:stretch>
        </p:blipFill>
        <p:spPr>
          <a:xfrm>
            <a:off x="4459953" y="1268297"/>
            <a:ext cx="2577377" cy="2437920"/>
          </a:xfrm>
          <a:prstGeom prst="rect">
            <a:avLst/>
          </a:prstGeom>
        </p:spPr>
      </p:pic>
      <p:pic>
        <p:nvPicPr>
          <p:cNvPr id="7" name="Picture 6"/>
          <p:cNvPicPr>
            <a:picLocks noChangeAspect="1"/>
          </p:cNvPicPr>
          <p:nvPr/>
        </p:nvPicPr>
        <p:blipFill>
          <a:blip r:embed="rId6"/>
          <a:stretch>
            <a:fillRect/>
          </a:stretch>
        </p:blipFill>
        <p:spPr>
          <a:xfrm>
            <a:off x="2628707" y="4028992"/>
            <a:ext cx="4534468" cy="2310192"/>
          </a:xfrm>
          <a:prstGeom prst="rect">
            <a:avLst/>
          </a:prstGeom>
        </p:spPr>
      </p:pic>
      <p:sp>
        <p:nvSpPr>
          <p:cNvPr id="9" name="TextBox 8"/>
          <p:cNvSpPr txBox="1"/>
          <p:nvPr/>
        </p:nvSpPr>
        <p:spPr>
          <a:xfrm>
            <a:off x="83181" y="4491591"/>
            <a:ext cx="2387476" cy="1384995"/>
          </a:xfrm>
          <a:prstGeom prst="rect">
            <a:avLst/>
          </a:prstGeom>
          <a:noFill/>
        </p:spPr>
        <p:txBody>
          <a:bodyPr wrap="square" rtlCol="0">
            <a:spAutoFit/>
          </a:bodyPr>
          <a:lstStyle/>
          <a:p>
            <a:pPr algn="ctr"/>
            <a:r>
              <a:rPr lang="en-US" sz="2800" dirty="0">
                <a:latin typeface="SketchFlow Print" panose="02000000000000000000" pitchFamily="2" charset="0"/>
              </a:rPr>
              <a:t>Animations</a:t>
            </a:r>
          </a:p>
          <a:p>
            <a:pPr algn="ctr"/>
            <a:r>
              <a:rPr lang="en-US" sz="2800" dirty="0">
                <a:latin typeface="SketchFlow Print" panose="02000000000000000000" pitchFamily="2" charset="0"/>
              </a:rPr>
              <a:t>Games</a:t>
            </a:r>
          </a:p>
          <a:p>
            <a:pPr algn="ctr"/>
            <a:r>
              <a:rPr lang="en-US" sz="2800" dirty="0">
                <a:latin typeface="SketchFlow Print" panose="02000000000000000000" pitchFamily="2" charset="0"/>
              </a:rPr>
              <a:t>Featured</a:t>
            </a:r>
          </a:p>
        </p:txBody>
      </p:sp>
      <p:sp>
        <p:nvSpPr>
          <p:cNvPr id="10" name="TextBox 9"/>
          <p:cNvSpPr txBox="1"/>
          <p:nvPr/>
        </p:nvSpPr>
        <p:spPr>
          <a:xfrm>
            <a:off x="2565235" y="2067111"/>
            <a:ext cx="1497525" cy="1508105"/>
          </a:xfrm>
          <a:prstGeom prst="rect">
            <a:avLst/>
          </a:prstGeom>
          <a:noFill/>
        </p:spPr>
        <p:txBody>
          <a:bodyPr wrap="none" rtlCol="0">
            <a:spAutoFit/>
          </a:bodyPr>
          <a:lstStyle/>
          <a:p>
            <a:pPr algn="ctr"/>
            <a:r>
              <a:rPr lang="en-US" sz="3200" dirty="0">
                <a:latin typeface="SketchFlow Print" panose="02000000000000000000" pitchFamily="2" charset="0"/>
              </a:rPr>
              <a:t>Music</a:t>
            </a:r>
          </a:p>
          <a:p>
            <a:pPr algn="ctr"/>
            <a:r>
              <a:rPr lang="en-US" sz="2800" dirty="0">
                <a:latin typeface="SketchFlow Print" panose="02000000000000000000" pitchFamily="2" charset="0"/>
              </a:rPr>
              <a:t>Stories</a:t>
            </a:r>
            <a:endParaRPr lang="en-US" sz="3200" dirty="0">
              <a:latin typeface="SketchFlow Print" panose="02000000000000000000" pitchFamily="2" charset="0"/>
            </a:endParaRPr>
          </a:p>
          <a:p>
            <a:pPr algn="ctr"/>
            <a:r>
              <a:rPr lang="en-US" sz="3200" dirty="0">
                <a:latin typeface="SketchFlow Print" panose="02000000000000000000" pitchFamily="2" charset="0"/>
              </a:rPr>
              <a:t>Art</a:t>
            </a:r>
          </a:p>
        </p:txBody>
      </p:sp>
    </p:spTree>
    <p:extLst>
      <p:ext uri="{BB962C8B-B14F-4D97-AF65-F5344CB8AC3E}">
        <p14:creationId xmlns:p14="http://schemas.microsoft.com/office/powerpoint/2010/main" val="2755161383"/>
      </p:ext>
    </p:extLst>
  </p:cSld>
  <p:clrMapOvr>
    <a:masterClrMapping/>
  </p:clrMapOvr>
  <p:transition advClick="0" advTm="1500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24" y="50407"/>
            <a:ext cx="5217685" cy="1233823"/>
          </a:xfrm>
        </p:spPr>
        <p:txBody>
          <a:bodyPr>
            <a:normAutofit/>
          </a:bodyPr>
          <a:lstStyle/>
          <a:p>
            <a:r>
              <a:rPr lang="en-US" sz="5400" b="1" dirty="0" smtClean="0">
                <a:latin typeface="Buxton Sketch" panose="03080500000500000004" pitchFamily="66" charset="0"/>
              </a:rPr>
              <a:t>Re-Re-Re </a:t>
            </a:r>
            <a:r>
              <a:rPr lang="en-US" sz="5400" b="1" dirty="0">
                <a:latin typeface="Buxton Sketch" panose="03080500000500000004" pitchFamily="66" charset="0"/>
              </a:rPr>
              <a:t>REMIX!!</a:t>
            </a:r>
          </a:p>
        </p:txBody>
      </p:sp>
      <p:pic>
        <p:nvPicPr>
          <p:cNvPr id="7" name="Picture 6"/>
          <p:cNvPicPr>
            <a:picLocks noChangeAspect="1"/>
          </p:cNvPicPr>
          <p:nvPr/>
        </p:nvPicPr>
        <p:blipFill>
          <a:blip r:embed="rId3"/>
          <a:stretch>
            <a:fillRect/>
          </a:stretch>
        </p:blipFill>
        <p:spPr>
          <a:xfrm>
            <a:off x="180834" y="1208290"/>
            <a:ext cx="2149269" cy="1774909"/>
          </a:xfrm>
          <a:prstGeom prst="rect">
            <a:avLst/>
          </a:prstGeom>
        </p:spPr>
      </p:pic>
      <p:sp>
        <p:nvSpPr>
          <p:cNvPr id="10" name="Down Arrow 9"/>
          <p:cNvSpPr/>
          <p:nvPr/>
        </p:nvSpPr>
        <p:spPr>
          <a:xfrm>
            <a:off x="894520" y="3422456"/>
            <a:ext cx="726625" cy="750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p:cNvPicPr>
            <a:picLocks noChangeAspect="1"/>
          </p:cNvPicPr>
          <p:nvPr/>
        </p:nvPicPr>
        <p:blipFill>
          <a:blip r:embed="rId4"/>
          <a:stretch>
            <a:fillRect/>
          </a:stretch>
        </p:blipFill>
        <p:spPr>
          <a:xfrm>
            <a:off x="181012" y="4387333"/>
            <a:ext cx="2149091" cy="1780675"/>
          </a:xfrm>
          <a:prstGeom prst="rect">
            <a:avLst/>
          </a:prstGeom>
        </p:spPr>
      </p:pic>
      <p:sp>
        <p:nvSpPr>
          <p:cNvPr id="12" name="TextBox 11"/>
          <p:cNvSpPr txBox="1"/>
          <p:nvPr/>
        </p:nvSpPr>
        <p:spPr>
          <a:xfrm>
            <a:off x="345090" y="2936057"/>
            <a:ext cx="1820755" cy="369332"/>
          </a:xfrm>
          <a:prstGeom prst="rect">
            <a:avLst/>
          </a:prstGeom>
          <a:noFill/>
        </p:spPr>
        <p:txBody>
          <a:bodyPr wrap="none" rtlCol="0">
            <a:spAutoFit/>
          </a:bodyPr>
          <a:lstStyle/>
          <a:p>
            <a:r>
              <a:rPr lang="en-US" dirty="0">
                <a:latin typeface="Microsoft Himalaya" panose="01010100010101010101" pitchFamily="2" charset="0"/>
                <a:ea typeface="Microsoft Himalaya" panose="01010100010101010101" pitchFamily="2" charset="0"/>
                <a:cs typeface="Microsoft Himalaya" panose="01010100010101010101" pitchFamily="2" charset="0"/>
              </a:rPr>
              <a:t>Mario’s Opinion on Doors</a:t>
            </a:r>
          </a:p>
        </p:txBody>
      </p:sp>
      <p:sp>
        <p:nvSpPr>
          <p:cNvPr id="13" name="TextBox 12"/>
          <p:cNvSpPr txBox="1"/>
          <p:nvPr/>
        </p:nvSpPr>
        <p:spPr>
          <a:xfrm>
            <a:off x="447682" y="6168008"/>
            <a:ext cx="1615570" cy="369332"/>
          </a:xfrm>
          <a:prstGeom prst="rect">
            <a:avLst/>
          </a:prstGeom>
          <a:noFill/>
        </p:spPr>
        <p:txBody>
          <a:bodyPr wrap="none" rtlCol="0">
            <a:spAutoFit/>
          </a:bodyPr>
          <a:lstStyle/>
          <a:p>
            <a:r>
              <a:rPr lang="en-US" dirty="0">
                <a:latin typeface="Microsoft Himalaya" panose="01010100010101010101" pitchFamily="2" charset="0"/>
                <a:ea typeface="Microsoft Himalaya" panose="01010100010101010101" pitchFamily="2" charset="0"/>
                <a:cs typeface="Microsoft Himalaya" panose="01010100010101010101" pitchFamily="2" charset="0"/>
              </a:rPr>
              <a:t>Pit’s Opinion on Doors</a:t>
            </a:r>
          </a:p>
        </p:txBody>
      </p:sp>
      <p:pic>
        <p:nvPicPr>
          <p:cNvPr id="14" name="Picture 13"/>
          <p:cNvPicPr>
            <a:picLocks noChangeAspect="1"/>
          </p:cNvPicPr>
          <p:nvPr/>
        </p:nvPicPr>
        <p:blipFill>
          <a:blip r:embed="rId5"/>
          <a:stretch>
            <a:fillRect/>
          </a:stretch>
        </p:blipFill>
        <p:spPr>
          <a:xfrm>
            <a:off x="3235493" y="1208289"/>
            <a:ext cx="2098303" cy="1752851"/>
          </a:xfrm>
          <a:prstGeom prst="rect">
            <a:avLst/>
          </a:prstGeom>
        </p:spPr>
      </p:pic>
      <p:sp>
        <p:nvSpPr>
          <p:cNvPr id="15" name="TextBox 14"/>
          <p:cNvSpPr txBox="1"/>
          <p:nvPr/>
        </p:nvSpPr>
        <p:spPr>
          <a:xfrm>
            <a:off x="3206557" y="2936057"/>
            <a:ext cx="2156168" cy="369332"/>
          </a:xfrm>
          <a:prstGeom prst="rect">
            <a:avLst/>
          </a:prstGeom>
          <a:noFill/>
        </p:spPr>
        <p:txBody>
          <a:bodyPr wrap="none" rtlCol="0">
            <a:spAutoFit/>
          </a:bodyPr>
          <a:lstStyle/>
          <a:p>
            <a:r>
              <a:rPr lang="en-US" dirty="0">
                <a:latin typeface="Microsoft Himalaya" panose="01010100010101010101" pitchFamily="2" charset="0"/>
                <a:ea typeface="Microsoft Himalaya" panose="01010100010101010101" pitchFamily="2" charset="0"/>
                <a:cs typeface="Microsoft Himalaya" panose="01010100010101010101" pitchFamily="2" charset="0"/>
              </a:rPr>
              <a:t>Toy Freddy’s Opinion on Doors</a:t>
            </a:r>
          </a:p>
        </p:txBody>
      </p:sp>
      <p:sp>
        <p:nvSpPr>
          <p:cNvPr id="16" name="Right Arrow 15"/>
          <p:cNvSpPr/>
          <p:nvPr/>
        </p:nvSpPr>
        <p:spPr>
          <a:xfrm>
            <a:off x="2436818" y="1895012"/>
            <a:ext cx="691959"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8" name="Picture 17"/>
          <p:cNvPicPr>
            <a:picLocks noChangeAspect="1"/>
          </p:cNvPicPr>
          <p:nvPr/>
        </p:nvPicPr>
        <p:blipFill>
          <a:blip r:embed="rId6"/>
          <a:stretch>
            <a:fillRect/>
          </a:stretch>
        </p:blipFill>
        <p:spPr>
          <a:xfrm>
            <a:off x="4573800" y="3931319"/>
            <a:ext cx="2540353" cy="2421355"/>
          </a:xfrm>
          <a:prstGeom prst="rect">
            <a:avLst/>
          </a:prstGeom>
        </p:spPr>
      </p:pic>
      <p:pic>
        <p:nvPicPr>
          <p:cNvPr id="19" name="Picture 18"/>
          <p:cNvPicPr>
            <a:picLocks noChangeAspect="1"/>
          </p:cNvPicPr>
          <p:nvPr/>
        </p:nvPicPr>
        <p:blipFill>
          <a:blip r:embed="rId7"/>
          <a:stretch>
            <a:fillRect/>
          </a:stretch>
        </p:blipFill>
        <p:spPr>
          <a:xfrm>
            <a:off x="8511811" y="3931319"/>
            <a:ext cx="2558991" cy="2421355"/>
          </a:xfrm>
          <a:prstGeom prst="rect">
            <a:avLst/>
          </a:prstGeom>
        </p:spPr>
      </p:pic>
      <p:pic>
        <p:nvPicPr>
          <p:cNvPr id="20" name="Picture 19"/>
          <p:cNvPicPr>
            <a:picLocks noChangeAspect="1"/>
          </p:cNvPicPr>
          <p:nvPr/>
        </p:nvPicPr>
        <p:blipFill>
          <a:blip r:embed="rId8"/>
          <a:stretch>
            <a:fillRect/>
          </a:stretch>
        </p:blipFill>
        <p:spPr>
          <a:xfrm>
            <a:off x="6053692" y="750469"/>
            <a:ext cx="2539595" cy="2421355"/>
          </a:xfrm>
          <a:prstGeom prst="rect">
            <a:avLst/>
          </a:prstGeom>
        </p:spPr>
      </p:pic>
      <p:pic>
        <p:nvPicPr>
          <p:cNvPr id="21" name="Picture 20"/>
          <p:cNvPicPr>
            <a:picLocks noChangeAspect="1"/>
          </p:cNvPicPr>
          <p:nvPr/>
        </p:nvPicPr>
        <p:blipFill>
          <a:blip r:embed="rId9"/>
          <a:stretch>
            <a:fillRect/>
          </a:stretch>
        </p:blipFill>
        <p:spPr>
          <a:xfrm>
            <a:off x="9146920" y="684238"/>
            <a:ext cx="2555224" cy="2421551"/>
          </a:xfrm>
          <a:prstGeom prst="rect">
            <a:avLst/>
          </a:prstGeom>
        </p:spPr>
      </p:pic>
      <p:sp>
        <p:nvSpPr>
          <p:cNvPr id="22" name="Right Arrow 21"/>
          <p:cNvSpPr/>
          <p:nvPr/>
        </p:nvSpPr>
        <p:spPr>
          <a:xfrm>
            <a:off x="7262802" y="5141995"/>
            <a:ext cx="1100359" cy="729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wn Arrow 22"/>
          <p:cNvSpPr/>
          <p:nvPr/>
        </p:nvSpPr>
        <p:spPr>
          <a:xfrm rot="10800000">
            <a:off x="9791307" y="3205591"/>
            <a:ext cx="748357" cy="625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Down Arrow 23"/>
          <p:cNvSpPr/>
          <p:nvPr/>
        </p:nvSpPr>
        <p:spPr>
          <a:xfrm rot="10800000">
            <a:off x="6260291" y="3305391"/>
            <a:ext cx="710709" cy="492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7811720"/>
      </p:ext>
    </p:extLst>
  </p:cSld>
  <p:clrMapOvr>
    <a:masterClrMapping/>
  </p:clrMapOvr>
  <p:transition advClick="0" advTm="1500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020" y="300790"/>
            <a:ext cx="11088689" cy="998623"/>
          </a:xfrm>
        </p:spPr>
        <p:txBody>
          <a:bodyPr/>
          <a:lstStyle/>
          <a:p>
            <a:r>
              <a:rPr lang="en-US" dirty="0" smtClean="0">
                <a:latin typeface="Buxton Sketch" panose="03080500000500000004" pitchFamily="66" charset="0"/>
              </a:rPr>
              <a:t>A Few scratch game possibilities</a:t>
            </a:r>
            <a:endParaRPr lang="en-US" dirty="0">
              <a:latin typeface="Buxton Sketch" panose="03080500000500000004" pitchFamily="66" charset="0"/>
            </a:endParaRPr>
          </a:p>
        </p:txBody>
      </p:sp>
      <p:pic>
        <p:nvPicPr>
          <p:cNvPr id="4" name="Content Placeholder 3"/>
          <p:cNvPicPr>
            <a:picLocks noGrp="1" noChangeAspect="1"/>
          </p:cNvPicPr>
          <p:nvPr>
            <p:ph idx="1"/>
          </p:nvPr>
        </p:nvPicPr>
        <p:blipFill>
          <a:blip r:embed="rId3"/>
          <a:stretch>
            <a:fillRect/>
          </a:stretch>
        </p:blipFill>
        <p:spPr>
          <a:xfrm>
            <a:off x="268298" y="2336364"/>
            <a:ext cx="2702687" cy="2526425"/>
          </a:xfrm>
          <a:prstGeom prst="rect">
            <a:avLst/>
          </a:prstGeom>
        </p:spPr>
      </p:pic>
      <p:pic>
        <p:nvPicPr>
          <p:cNvPr id="5" name="Picture 4"/>
          <p:cNvPicPr>
            <a:picLocks noChangeAspect="1"/>
          </p:cNvPicPr>
          <p:nvPr/>
        </p:nvPicPr>
        <p:blipFill>
          <a:blip r:embed="rId4"/>
          <a:stretch>
            <a:fillRect/>
          </a:stretch>
        </p:blipFill>
        <p:spPr>
          <a:xfrm>
            <a:off x="8361822" y="3599575"/>
            <a:ext cx="3228887" cy="3041984"/>
          </a:xfrm>
          <a:prstGeom prst="rect">
            <a:avLst/>
          </a:prstGeom>
        </p:spPr>
      </p:pic>
      <p:pic>
        <p:nvPicPr>
          <p:cNvPr id="6" name="Picture 5"/>
          <p:cNvPicPr>
            <a:picLocks noChangeAspect="1"/>
          </p:cNvPicPr>
          <p:nvPr/>
        </p:nvPicPr>
        <p:blipFill>
          <a:blip r:embed="rId5"/>
          <a:stretch>
            <a:fillRect/>
          </a:stretch>
        </p:blipFill>
        <p:spPr>
          <a:xfrm>
            <a:off x="3239755" y="1299412"/>
            <a:ext cx="4853296" cy="4600325"/>
          </a:xfrm>
          <a:prstGeom prst="rect">
            <a:avLst/>
          </a:prstGeom>
        </p:spPr>
      </p:pic>
      <p:pic>
        <p:nvPicPr>
          <p:cNvPr id="7" name="Picture 6"/>
          <p:cNvPicPr>
            <a:picLocks noChangeAspect="1"/>
          </p:cNvPicPr>
          <p:nvPr/>
        </p:nvPicPr>
        <p:blipFill>
          <a:blip r:embed="rId6"/>
          <a:stretch>
            <a:fillRect/>
          </a:stretch>
        </p:blipFill>
        <p:spPr>
          <a:xfrm>
            <a:off x="8896024" y="570625"/>
            <a:ext cx="2160480" cy="2019300"/>
          </a:xfrm>
          <a:prstGeom prst="rect">
            <a:avLst/>
          </a:prstGeom>
        </p:spPr>
      </p:pic>
    </p:spTree>
    <p:extLst>
      <p:ext uri="{BB962C8B-B14F-4D97-AF65-F5344CB8AC3E}">
        <p14:creationId xmlns:p14="http://schemas.microsoft.com/office/powerpoint/2010/main" val="2490681971"/>
      </p:ext>
    </p:extLst>
  </p:cSld>
  <p:clrMapOvr>
    <a:masterClrMapping/>
  </p:clrMapOvr>
  <p:transition advClick="0" advTm="1500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241" y="168444"/>
            <a:ext cx="11088689" cy="830179"/>
          </a:xfrm>
        </p:spPr>
        <p:txBody>
          <a:bodyPr/>
          <a:lstStyle/>
          <a:p>
            <a:r>
              <a:rPr lang="en-US" dirty="0" smtClean="0">
                <a:latin typeface="Buxton Sketch" panose="03080500000500000004" pitchFamily="66" charset="0"/>
              </a:rPr>
              <a:t>Sweet and Simple for the </a:t>
            </a:r>
            <a:r>
              <a:rPr lang="en-US" dirty="0" err="1" smtClean="0">
                <a:latin typeface="Buxton Sketch" panose="03080500000500000004" pitchFamily="66" charset="0"/>
              </a:rPr>
              <a:t>Youngin’s</a:t>
            </a:r>
            <a:endParaRPr lang="en-US" dirty="0">
              <a:latin typeface="Buxton Sketch" panose="03080500000500000004" pitchFamily="66" charset="0"/>
            </a:endParaRPr>
          </a:p>
        </p:txBody>
      </p:sp>
      <p:pic>
        <p:nvPicPr>
          <p:cNvPr id="4" name="Picture 3"/>
          <p:cNvPicPr>
            <a:picLocks noChangeAspect="1"/>
          </p:cNvPicPr>
          <p:nvPr/>
        </p:nvPicPr>
        <p:blipFill>
          <a:blip r:embed="rId3"/>
          <a:stretch>
            <a:fillRect/>
          </a:stretch>
        </p:blipFill>
        <p:spPr>
          <a:xfrm>
            <a:off x="586240" y="998622"/>
            <a:ext cx="5374891" cy="3024439"/>
          </a:xfrm>
          <a:prstGeom prst="rect">
            <a:avLst/>
          </a:prstGeom>
        </p:spPr>
      </p:pic>
      <p:pic>
        <p:nvPicPr>
          <p:cNvPr id="5" name="Picture 4"/>
          <p:cNvPicPr>
            <a:picLocks noChangeAspect="1"/>
          </p:cNvPicPr>
          <p:nvPr/>
        </p:nvPicPr>
        <p:blipFill>
          <a:blip r:embed="rId4"/>
          <a:stretch>
            <a:fillRect/>
          </a:stretch>
        </p:blipFill>
        <p:spPr>
          <a:xfrm>
            <a:off x="1492295" y="4133349"/>
            <a:ext cx="3562779" cy="2267452"/>
          </a:xfrm>
          <a:prstGeom prst="rect">
            <a:avLst/>
          </a:prstGeom>
        </p:spPr>
      </p:pic>
      <p:pic>
        <p:nvPicPr>
          <p:cNvPr id="6" name="Picture 5"/>
          <p:cNvPicPr>
            <a:picLocks noChangeAspect="1"/>
          </p:cNvPicPr>
          <p:nvPr/>
        </p:nvPicPr>
        <p:blipFill>
          <a:blip r:embed="rId5"/>
          <a:stretch>
            <a:fillRect/>
          </a:stretch>
        </p:blipFill>
        <p:spPr>
          <a:xfrm>
            <a:off x="8560690" y="168445"/>
            <a:ext cx="3114239" cy="2945732"/>
          </a:xfrm>
          <a:prstGeom prst="rect">
            <a:avLst/>
          </a:prstGeom>
        </p:spPr>
      </p:pic>
      <p:pic>
        <p:nvPicPr>
          <p:cNvPr id="7" name="Picture 6"/>
          <p:cNvPicPr>
            <a:picLocks noChangeAspect="1"/>
          </p:cNvPicPr>
          <p:nvPr/>
        </p:nvPicPr>
        <p:blipFill>
          <a:blip r:embed="rId6"/>
          <a:stretch>
            <a:fillRect/>
          </a:stretch>
        </p:blipFill>
        <p:spPr>
          <a:xfrm>
            <a:off x="6217570" y="2658981"/>
            <a:ext cx="4289479" cy="4043151"/>
          </a:xfrm>
          <a:prstGeom prst="rect">
            <a:avLst/>
          </a:prstGeom>
        </p:spPr>
      </p:pic>
    </p:spTree>
    <p:extLst>
      <p:ext uri="{BB962C8B-B14F-4D97-AF65-F5344CB8AC3E}">
        <p14:creationId xmlns:p14="http://schemas.microsoft.com/office/powerpoint/2010/main" val="1354673940"/>
      </p:ext>
    </p:extLst>
  </p:cSld>
  <p:clrMapOvr>
    <a:masterClrMapping/>
  </p:clrMapOvr>
  <p:transition advClick="0" advTm="15000">
    <p:wipe/>
  </p:transition>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1381</TotalTime>
  <Words>2086</Words>
  <Application>Microsoft Office PowerPoint</Application>
  <PresentationFormat>Widescreen</PresentationFormat>
  <Paragraphs>226</Paragraphs>
  <Slides>19</Slides>
  <Notes>19</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Baskerville Old Face</vt:lpstr>
      <vt:lpstr>Buxton Sketch</vt:lpstr>
      <vt:lpstr>Calibri</vt:lpstr>
      <vt:lpstr>Century Gothic</vt:lpstr>
      <vt:lpstr>Microsoft Himalaya</vt:lpstr>
      <vt:lpstr>MV Boli</vt:lpstr>
      <vt:lpstr>SketchFlow Print</vt:lpstr>
      <vt:lpstr>Wingdings</vt:lpstr>
      <vt:lpstr>Wingdings 3</vt:lpstr>
      <vt:lpstr>Slice</vt:lpstr>
      <vt:lpstr>Scratch</vt:lpstr>
      <vt:lpstr>No, not a Head scratch!</vt:lpstr>
      <vt:lpstr>Start with a Sprite!        (A Scratch Sprite, not a soda sprite. Although, a Soda Sprite picture can be a scratch sprite!)</vt:lpstr>
      <vt:lpstr>No actual typing your own code!</vt:lpstr>
      <vt:lpstr>Connect the puzzle pieces</vt:lpstr>
      <vt:lpstr>Explore! There’s so many possibilities, check out what others have done.</vt:lpstr>
      <vt:lpstr>Re-Re-Re REMIX!!</vt:lpstr>
      <vt:lpstr>A Few scratch game possibilities</vt:lpstr>
      <vt:lpstr>Sweet and Simple for the Youngin’s</vt:lpstr>
      <vt:lpstr>The more advanced users can do a bit more with scratch – such as stories with multiple features</vt:lpstr>
      <vt:lpstr>PowerPoint Presentation</vt:lpstr>
      <vt:lpstr>PowerPoint Presentation</vt:lpstr>
      <vt:lpstr>My Example</vt:lpstr>
      <vt:lpstr>Other Features of Scratch</vt:lpstr>
      <vt:lpstr>Still have questions?</vt:lpstr>
      <vt:lpstr>Are middle aged men living in their mom’s basement really a problem?</vt:lpstr>
      <vt:lpstr>Coming soon: A new Scratch Studio! “Conspiracy theories supported with irrefutable evidence”</vt:lpstr>
      <vt:lpstr>Sources</vt:lpstr>
      <vt:lpstr>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dc:title>
  <dc:creator>C Wo</dc:creator>
  <cp:lastModifiedBy>C Wo</cp:lastModifiedBy>
  <cp:revision>59</cp:revision>
  <cp:lastPrinted>2015-04-08T22:02:30Z</cp:lastPrinted>
  <dcterms:created xsi:type="dcterms:W3CDTF">2015-04-08T03:42:50Z</dcterms:created>
  <dcterms:modified xsi:type="dcterms:W3CDTF">2015-04-13T20:26:19Z</dcterms:modified>
</cp:coreProperties>
</file>